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2"/>
  </p:notesMasterIdLst>
  <p:handoutMasterIdLst>
    <p:handoutMasterId r:id="rId23"/>
  </p:handoutMasterIdLst>
  <p:sldIdLst>
    <p:sldId id="295" r:id="rId6"/>
    <p:sldId id="301" r:id="rId7"/>
    <p:sldId id="296" r:id="rId8"/>
    <p:sldId id="946" r:id="rId9"/>
    <p:sldId id="268" r:id="rId10"/>
    <p:sldId id="897" r:id="rId11"/>
    <p:sldId id="950" r:id="rId12"/>
    <p:sldId id="948" r:id="rId13"/>
    <p:sldId id="945" r:id="rId14"/>
    <p:sldId id="947" r:id="rId15"/>
    <p:sldId id="899" r:id="rId16"/>
    <p:sldId id="856" r:id="rId17"/>
    <p:sldId id="850" r:id="rId18"/>
    <p:sldId id="755" r:id="rId19"/>
    <p:sldId id="949" r:id="rId20"/>
    <p:sldId id="854" r:id="rId21"/>
  </p:sldIdLst>
  <p:sldSz cx="12192000" cy="6858000"/>
  <p:notesSz cx="6888163" cy="100203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296"/>
            <p14:sldId id="946"/>
            <p14:sldId id="268"/>
            <p14:sldId id="897"/>
            <p14:sldId id="950"/>
            <p14:sldId id="948"/>
            <p14:sldId id="945"/>
            <p14:sldId id="947"/>
            <p14:sldId id="899"/>
            <p14:sldId id="856"/>
            <p14:sldId id="850"/>
            <p14:sldId id="755"/>
            <p14:sldId id="949"/>
            <p14:sldId id="85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53"/>
    <a:srgbClr val="E2E001"/>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5A3C5E-AB37-4E0F-A22F-2C36A45C30E1}" v="14" dt="2023-10-18T21:23:29.3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5" autoAdjust="0"/>
    <p:restoredTop sz="87314" autoAdjust="0"/>
  </p:normalViewPr>
  <p:slideViewPr>
    <p:cSldViewPr snapToGrid="0">
      <p:cViewPr varScale="1">
        <p:scale>
          <a:sx n="58" d="100"/>
          <a:sy n="58" d="100"/>
        </p:scale>
        <p:origin x="81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FA5A3C5E-AB37-4E0F-A22F-2C36A45C30E1}"/>
    <pc:docChg chg="custSel addSld modSld sldOrd">
      <pc:chgData name="Emily Hubbard" userId="1d4a9d99-d5ce-44ef-95ca-ec6a92907a60" providerId="ADAL" clId="{FA5A3C5E-AB37-4E0F-A22F-2C36A45C30E1}" dt="2023-10-19T09:34:28.920" v="475" actId="20577"/>
      <pc:docMkLst>
        <pc:docMk/>
      </pc:docMkLst>
      <pc:sldChg chg="addSp delSp modSp add mod setBg modClrScheme chgLayout modNotesTx">
        <pc:chgData name="Emily Hubbard" userId="1d4a9d99-d5ce-44ef-95ca-ec6a92907a60" providerId="ADAL" clId="{FA5A3C5E-AB37-4E0F-A22F-2C36A45C30E1}" dt="2023-10-18T21:27:18.534" v="466" actId="207"/>
        <pc:sldMkLst>
          <pc:docMk/>
          <pc:sldMk cId="268308602" sldId="268"/>
        </pc:sldMkLst>
        <pc:spChg chg="add mod ord">
          <ac:chgData name="Emily Hubbard" userId="1d4a9d99-d5ce-44ef-95ca-ec6a92907a60" providerId="ADAL" clId="{FA5A3C5E-AB37-4E0F-A22F-2C36A45C30E1}" dt="2023-10-18T21:10:08.802" v="46" actId="171"/>
          <ac:spMkLst>
            <pc:docMk/>
            <pc:sldMk cId="268308602" sldId="268"/>
            <ac:spMk id="3" creationId="{0A3E96BC-34F5-3669-6DC5-AF7912592DAD}"/>
          </ac:spMkLst>
        </pc:spChg>
        <pc:spChg chg="add mod ord">
          <ac:chgData name="Emily Hubbard" userId="1d4a9d99-d5ce-44ef-95ca-ec6a92907a60" providerId="ADAL" clId="{FA5A3C5E-AB37-4E0F-A22F-2C36A45C30E1}" dt="2023-10-18T21:11:11.278" v="103" actId="1035"/>
          <ac:spMkLst>
            <pc:docMk/>
            <pc:sldMk cId="268308602" sldId="268"/>
            <ac:spMk id="4" creationId="{51C70A38-598C-0F21-1497-4D740DB3E6E2}"/>
          </ac:spMkLst>
        </pc:spChg>
        <pc:spChg chg="add del mod ord">
          <ac:chgData name="Emily Hubbard" userId="1d4a9d99-d5ce-44ef-95ca-ec6a92907a60" providerId="ADAL" clId="{FA5A3C5E-AB37-4E0F-A22F-2C36A45C30E1}" dt="2023-10-18T21:10:16.175" v="50" actId="478"/>
          <ac:spMkLst>
            <pc:docMk/>
            <pc:sldMk cId="268308602" sldId="268"/>
            <ac:spMk id="5" creationId="{3A1398E7-F91C-263C-7B19-5A23A0FD11F1}"/>
          </ac:spMkLst>
        </pc:spChg>
        <pc:spChg chg="add mod">
          <ac:chgData name="Emily Hubbard" userId="1d4a9d99-d5ce-44ef-95ca-ec6a92907a60" providerId="ADAL" clId="{FA5A3C5E-AB37-4E0F-A22F-2C36A45C30E1}" dt="2023-10-18T21:10:56.782" v="100" actId="1076"/>
          <ac:spMkLst>
            <pc:docMk/>
            <pc:sldMk cId="268308602" sldId="268"/>
            <ac:spMk id="6" creationId="{D47E3E51-629C-831B-574C-EE0E090F76FB}"/>
          </ac:spMkLst>
        </pc:spChg>
        <pc:spChg chg="del">
          <ac:chgData name="Emily Hubbard" userId="1d4a9d99-d5ce-44ef-95ca-ec6a92907a60" providerId="ADAL" clId="{FA5A3C5E-AB37-4E0F-A22F-2C36A45C30E1}" dt="2023-10-18T21:10:16.999" v="51" actId="478"/>
          <ac:spMkLst>
            <pc:docMk/>
            <pc:sldMk cId="268308602" sldId="268"/>
            <ac:spMk id="20" creationId="{E0B3B77C-0ACF-2B6F-0ADA-9DB0BFEE39D4}"/>
          </ac:spMkLst>
        </pc:spChg>
        <pc:spChg chg="mod ord">
          <ac:chgData name="Emily Hubbard" userId="1d4a9d99-d5ce-44ef-95ca-ec6a92907a60" providerId="ADAL" clId="{FA5A3C5E-AB37-4E0F-A22F-2C36A45C30E1}" dt="2023-10-18T21:27:18.534" v="466" actId="207"/>
          <ac:spMkLst>
            <pc:docMk/>
            <pc:sldMk cId="268308602" sldId="268"/>
            <ac:spMk id="31" creationId="{D7ED3890-3339-5D74-6D0C-AF624E3A76E9}"/>
          </ac:spMkLst>
        </pc:spChg>
        <pc:spChg chg="del mod">
          <ac:chgData name="Emily Hubbard" userId="1d4a9d99-d5ce-44ef-95ca-ec6a92907a60" providerId="ADAL" clId="{FA5A3C5E-AB37-4E0F-A22F-2C36A45C30E1}" dt="2023-10-18T21:11:53.031" v="110" actId="478"/>
          <ac:spMkLst>
            <pc:docMk/>
            <pc:sldMk cId="268308602" sldId="268"/>
            <ac:spMk id="32" creationId="{C146FAE9-CDB6-0229-8DB7-8BB7EAE7CC71}"/>
          </ac:spMkLst>
        </pc:spChg>
        <pc:spChg chg="del mod">
          <ac:chgData name="Emily Hubbard" userId="1d4a9d99-d5ce-44ef-95ca-ec6a92907a60" providerId="ADAL" clId="{FA5A3C5E-AB37-4E0F-A22F-2C36A45C30E1}" dt="2023-10-18T21:11:53.031" v="110" actId="478"/>
          <ac:spMkLst>
            <pc:docMk/>
            <pc:sldMk cId="268308602" sldId="268"/>
            <ac:spMk id="33" creationId="{B5D9CDB9-D9E2-F50A-14B6-6D763449D3CB}"/>
          </ac:spMkLst>
        </pc:spChg>
        <pc:grpChg chg="del">
          <ac:chgData name="Emily Hubbard" userId="1d4a9d99-d5ce-44ef-95ca-ec6a92907a60" providerId="ADAL" clId="{FA5A3C5E-AB37-4E0F-A22F-2C36A45C30E1}" dt="2023-10-18T21:10:10.374" v="47" actId="478"/>
          <ac:grpSpMkLst>
            <pc:docMk/>
            <pc:sldMk cId="268308602" sldId="268"/>
            <ac:grpSpMk id="7" creationId="{9934B9FA-48AB-12AB-0D05-C1735E37F2B5}"/>
          </ac:grpSpMkLst>
        </pc:grpChg>
        <pc:picChg chg="del">
          <ac:chgData name="Emily Hubbard" userId="1d4a9d99-d5ce-44ef-95ca-ec6a92907a60" providerId="ADAL" clId="{FA5A3C5E-AB37-4E0F-A22F-2C36A45C30E1}" dt="2023-10-18T21:10:11.389" v="48" actId="478"/>
          <ac:picMkLst>
            <pc:docMk/>
            <pc:sldMk cId="268308602" sldId="268"/>
            <ac:picMk id="2" creationId="{353ED85D-56A0-92FA-DCA3-75089AE78F55}"/>
          </ac:picMkLst>
        </pc:picChg>
        <pc:picChg chg="add del mod">
          <ac:chgData name="Emily Hubbard" userId="1d4a9d99-d5ce-44ef-95ca-ec6a92907a60" providerId="ADAL" clId="{FA5A3C5E-AB37-4E0F-A22F-2C36A45C30E1}" dt="2023-10-18T21:22:14.854" v="348" actId="478"/>
          <ac:picMkLst>
            <pc:docMk/>
            <pc:sldMk cId="268308602" sldId="268"/>
            <ac:picMk id="8" creationId="{00A492D0-D046-0017-B8A1-C9D38E0ED87B}"/>
          </ac:picMkLst>
        </pc:picChg>
        <pc:picChg chg="add mod modCrop">
          <ac:chgData name="Emily Hubbard" userId="1d4a9d99-d5ce-44ef-95ca-ec6a92907a60" providerId="ADAL" clId="{FA5A3C5E-AB37-4E0F-A22F-2C36A45C30E1}" dt="2023-10-18T21:25:10.390" v="403" actId="1036"/>
          <ac:picMkLst>
            <pc:docMk/>
            <pc:sldMk cId="268308602" sldId="268"/>
            <ac:picMk id="9" creationId="{B219E7E1-EFDC-B2BB-D3BE-6772734B695D}"/>
          </ac:picMkLst>
        </pc:picChg>
        <pc:picChg chg="add del mod">
          <ac:chgData name="Emily Hubbard" userId="1d4a9d99-d5ce-44ef-95ca-ec6a92907a60" providerId="ADAL" clId="{FA5A3C5E-AB37-4E0F-A22F-2C36A45C30E1}" dt="2023-10-18T21:23:17.454" v="365" actId="478"/>
          <ac:picMkLst>
            <pc:docMk/>
            <pc:sldMk cId="268308602" sldId="268"/>
            <ac:picMk id="11" creationId="{E50B0AB6-9D30-D153-C29D-1643A06C9FB5}"/>
          </ac:picMkLst>
        </pc:picChg>
        <pc:picChg chg="add mod ord">
          <ac:chgData name="Emily Hubbard" userId="1d4a9d99-d5ce-44ef-95ca-ec6a92907a60" providerId="ADAL" clId="{FA5A3C5E-AB37-4E0F-A22F-2C36A45C30E1}" dt="2023-10-18T21:25:11.789" v="415" actId="1036"/>
          <ac:picMkLst>
            <pc:docMk/>
            <pc:sldMk cId="268308602" sldId="268"/>
            <ac:picMk id="15" creationId="{2D1C9AB3-0FE1-70A4-A936-D49E5DB7984E}"/>
          </ac:picMkLst>
        </pc:picChg>
        <pc:picChg chg="del">
          <ac:chgData name="Emily Hubbard" userId="1d4a9d99-d5ce-44ef-95ca-ec6a92907a60" providerId="ADAL" clId="{FA5A3C5E-AB37-4E0F-A22F-2C36A45C30E1}" dt="2023-10-18T21:11:53.031" v="110" actId="478"/>
          <ac:picMkLst>
            <pc:docMk/>
            <pc:sldMk cId="268308602" sldId="268"/>
            <ac:picMk id="23" creationId="{47DCF3D5-6273-E5E4-F22B-290102F2FB71}"/>
          </ac:picMkLst>
        </pc:picChg>
        <pc:picChg chg="del">
          <ac:chgData name="Emily Hubbard" userId="1d4a9d99-d5ce-44ef-95ca-ec6a92907a60" providerId="ADAL" clId="{FA5A3C5E-AB37-4E0F-A22F-2C36A45C30E1}" dt="2023-10-18T21:11:54.383" v="112" actId="478"/>
          <ac:picMkLst>
            <pc:docMk/>
            <pc:sldMk cId="268308602" sldId="268"/>
            <ac:picMk id="25" creationId="{31B8A0F0-93E5-CC73-D8CB-4566ECDC8914}"/>
          </ac:picMkLst>
        </pc:picChg>
        <pc:picChg chg="del">
          <ac:chgData name="Emily Hubbard" userId="1d4a9d99-d5ce-44ef-95ca-ec6a92907a60" providerId="ADAL" clId="{FA5A3C5E-AB37-4E0F-A22F-2C36A45C30E1}" dt="2023-10-18T21:11:53.031" v="110" actId="478"/>
          <ac:picMkLst>
            <pc:docMk/>
            <pc:sldMk cId="268308602" sldId="268"/>
            <ac:picMk id="26" creationId="{D7ABB293-DF88-E7B0-21BC-3F788638CE25}"/>
          </ac:picMkLst>
        </pc:picChg>
        <pc:picChg chg="del">
          <ac:chgData name="Emily Hubbard" userId="1d4a9d99-d5ce-44ef-95ca-ec6a92907a60" providerId="ADAL" clId="{FA5A3C5E-AB37-4E0F-A22F-2C36A45C30E1}" dt="2023-10-18T21:11:53.031" v="110" actId="478"/>
          <ac:picMkLst>
            <pc:docMk/>
            <pc:sldMk cId="268308602" sldId="268"/>
            <ac:picMk id="27" creationId="{C2C97702-41BF-62DA-9BB3-6DB65A5EBD1F}"/>
          </ac:picMkLst>
        </pc:picChg>
        <pc:picChg chg="del">
          <ac:chgData name="Emily Hubbard" userId="1d4a9d99-d5ce-44ef-95ca-ec6a92907a60" providerId="ADAL" clId="{FA5A3C5E-AB37-4E0F-A22F-2C36A45C30E1}" dt="2023-10-18T21:11:53.919" v="111" actId="478"/>
          <ac:picMkLst>
            <pc:docMk/>
            <pc:sldMk cId="268308602" sldId="268"/>
            <ac:picMk id="28" creationId="{09594DD8-5FE4-8F48-D8C0-5DE34E5F4FC0}"/>
          </ac:picMkLst>
        </pc:picChg>
        <pc:picChg chg="del">
          <ac:chgData name="Emily Hubbard" userId="1d4a9d99-d5ce-44ef-95ca-ec6a92907a60" providerId="ADAL" clId="{FA5A3C5E-AB37-4E0F-A22F-2C36A45C30E1}" dt="2023-10-18T21:11:54.830" v="113" actId="478"/>
          <ac:picMkLst>
            <pc:docMk/>
            <pc:sldMk cId="268308602" sldId="268"/>
            <ac:picMk id="29" creationId="{02732BA1-352C-A246-CF15-06C3B248328F}"/>
          </ac:picMkLst>
        </pc:picChg>
      </pc:sldChg>
      <pc:sldChg chg="delSp modSp add mod">
        <pc:chgData name="Emily Hubbard" userId="1d4a9d99-d5ce-44ef-95ca-ec6a92907a60" providerId="ADAL" clId="{FA5A3C5E-AB37-4E0F-A22F-2C36A45C30E1}" dt="2023-10-18T21:03:23.504" v="31" actId="478"/>
        <pc:sldMkLst>
          <pc:docMk/>
          <pc:sldMk cId="419160087" sldId="854"/>
        </pc:sldMkLst>
        <pc:spChg chg="mod">
          <ac:chgData name="Emily Hubbard" userId="1d4a9d99-d5ce-44ef-95ca-ec6a92907a60" providerId="ADAL" clId="{FA5A3C5E-AB37-4E0F-A22F-2C36A45C30E1}" dt="2023-10-18T21:03:19.040" v="30" actId="20577"/>
          <ac:spMkLst>
            <pc:docMk/>
            <pc:sldMk cId="419160087" sldId="854"/>
            <ac:spMk id="8" creationId="{F11AD65E-D046-C714-8AD1-2D4AB023829D}"/>
          </ac:spMkLst>
        </pc:spChg>
        <pc:graphicFrameChg chg="del">
          <ac:chgData name="Emily Hubbard" userId="1d4a9d99-d5ce-44ef-95ca-ec6a92907a60" providerId="ADAL" clId="{FA5A3C5E-AB37-4E0F-A22F-2C36A45C30E1}" dt="2023-10-18T21:03:23.504" v="31" actId="478"/>
          <ac:graphicFrameMkLst>
            <pc:docMk/>
            <pc:sldMk cId="419160087" sldId="854"/>
            <ac:graphicFrameMk id="4" creationId="{6FABBA04-228D-C407-7D81-F43A45AAD3B3}"/>
          </ac:graphicFrameMkLst>
        </pc:graphicFrameChg>
      </pc:sldChg>
      <pc:sldChg chg="modSp mod">
        <pc:chgData name="Emily Hubbard" userId="1d4a9d99-d5ce-44ef-95ca-ec6a92907a60" providerId="ADAL" clId="{FA5A3C5E-AB37-4E0F-A22F-2C36A45C30E1}" dt="2023-10-18T21:27:36.173" v="467" actId="207"/>
        <pc:sldMkLst>
          <pc:docMk/>
          <pc:sldMk cId="3146610277" sldId="856"/>
        </pc:sldMkLst>
        <pc:spChg chg="mod">
          <ac:chgData name="Emily Hubbard" userId="1d4a9d99-d5ce-44ef-95ca-ec6a92907a60" providerId="ADAL" clId="{FA5A3C5E-AB37-4E0F-A22F-2C36A45C30E1}" dt="2023-10-18T21:27:36.173" v="467" actId="207"/>
          <ac:spMkLst>
            <pc:docMk/>
            <pc:sldMk cId="3146610277" sldId="856"/>
            <ac:spMk id="5" creationId="{864403F9-043C-CC22-B452-B68B4A663F09}"/>
          </ac:spMkLst>
        </pc:spChg>
      </pc:sldChg>
      <pc:sldChg chg="addSp delSp modSp mod">
        <pc:chgData name="Emily Hubbard" userId="1d4a9d99-d5ce-44ef-95ca-ec6a92907a60" providerId="ADAL" clId="{FA5A3C5E-AB37-4E0F-A22F-2C36A45C30E1}" dt="2023-10-18T21:26:25.234" v="462" actId="1076"/>
        <pc:sldMkLst>
          <pc:docMk/>
          <pc:sldMk cId="325491887" sldId="897"/>
        </pc:sldMkLst>
        <pc:spChg chg="add mod">
          <ac:chgData name="Emily Hubbard" userId="1d4a9d99-d5ce-44ef-95ca-ec6a92907a60" providerId="ADAL" clId="{FA5A3C5E-AB37-4E0F-A22F-2C36A45C30E1}" dt="2023-10-18T21:26:25.234" v="462" actId="1076"/>
          <ac:spMkLst>
            <pc:docMk/>
            <pc:sldMk cId="325491887" sldId="897"/>
            <ac:spMk id="5" creationId="{0A945DCE-7F3E-C28E-7502-6153F2D763BB}"/>
          </ac:spMkLst>
        </pc:spChg>
        <pc:grpChg chg="add del">
          <ac:chgData name="Emily Hubbard" userId="1d4a9d99-d5ce-44ef-95ca-ec6a92907a60" providerId="ADAL" clId="{FA5A3C5E-AB37-4E0F-A22F-2C36A45C30E1}" dt="2023-10-18T21:09:20.009" v="39" actId="478"/>
          <ac:grpSpMkLst>
            <pc:docMk/>
            <pc:sldMk cId="325491887" sldId="897"/>
            <ac:grpSpMk id="25" creationId="{6DA84A90-F27D-7FDD-0195-EC21091E9EBB}"/>
          </ac:grpSpMkLst>
        </pc:grpChg>
      </pc:sldChg>
      <pc:sldChg chg="modSp mod">
        <pc:chgData name="Emily Hubbard" userId="1d4a9d99-d5ce-44ef-95ca-ec6a92907a60" providerId="ADAL" clId="{FA5A3C5E-AB37-4E0F-A22F-2C36A45C30E1}" dt="2023-10-18T21:18:52.109" v="324" actId="1076"/>
        <pc:sldMkLst>
          <pc:docMk/>
          <pc:sldMk cId="825339084" sldId="945"/>
        </pc:sldMkLst>
        <pc:spChg chg="mod">
          <ac:chgData name="Emily Hubbard" userId="1d4a9d99-d5ce-44ef-95ca-ec6a92907a60" providerId="ADAL" clId="{FA5A3C5E-AB37-4E0F-A22F-2C36A45C30E1}" dt="2023-10-18T21:18:48.734" v="323" actId="14100"/>
          <ac:spMkLst>
            <pc:docMk/>
            <pc:sldMk cId="825339084" sldId="945"/>
            <ac:spMk id="4" creationId="{DE68D04D-AA15-DD90-2FF7-FC8EE30E27C4}"/>
          </ac:spMkLst>
        </pc:spChg>
        <pc:spChg chg="mod">
          <ac:chgData name="Emily Hubbard" userId="1d4a9d99-d5ce-44ef-95ca-ec6a92907a60" providerId="ADAL" clId="{FA5A3C5E-AB37-4E0F-A22F-2C36A45C30E1}" dt="2023-10-18T21:18:52.109" v="324" actId="1076"/>
          <ac:spMkLst>
            <pc:docMk/>
            <pc:sldMk cId="825339084" sldId="945"/>
            <ac:spMk id="6" creationId="{D567FCED-8DA3-3A4B-EB09-6DC7CF02CDB1}"/>
          </ac:spMkLst>
        </pc:spChg>
      </pc:sldChg>
      <pc:sldChg chg="addSp delSp modSp mod ord modNotesTx">
        <pc:chgData name="Emily Hubbard" userId="1d4a9d99-d5ce-44ef-95ca-ec6a92907a60" providerId="ADAL" clId="{FA5A3C5E-AB37-4E0F-A22F-2C36A45C30E1}" dt="2023-10-19T09:34:28.920" v="475" actId="20577"/>
        <pc:sldMkLst>
          <pc:docMk/>
          <pc:sldMk cId="976679321" sldId="946"/>
        </pc:sldMkLst>
        <pc:spChg chg="mod">
          <ac:chgData name="Emily Hubbard" userId="1d4a9d99-d5ce-44ef-95ca-ec6a92907a60" providerId="ADAL" clId="{FA5A3C5E-AB37-4E0F-A22F-2C36A45C30E1}" dt="2023-10-18T21:27:11.948" v="463" actId="207"/>
          <ac:spMkLst>
            <pc:docMk/>
            <pc:sldMk cId="976679321" sldId="946"/>
            <ac:spMk id="2" creationId="{5C3CF288-4AE1-6F2C-4B14-CC92B6DB0E28}"/>
          </ac:spMkLst>
        </pc:spChg>
        <pc:spChg chg="add mod">
          <ac:chgData name="Emily Hubbard" userId="1d4a9d99-d5ce-44ef-95ca-ec6a92907a60" providerId="ADAL" clId="{FA5A3C5E-AB37-4E0F-A22F-2C36A45C30E1}" dt="2023-10-18T21:14:03.926" v="158" actId="1036"/>
          <ac:spMkLst>
            <pc:docMk/>
            <pc:sldMk cId="976679321" sldId="946"/>
            <ac:spMk id="6" creationId="{698C934E-003A-33DB-2C5A-1C6A188180D9}"/>
          </ac:spMkLst>
        </pc:spChg>
        <pc:spChg chg="del">
          <ac:chgData name="Emily Hubbard" userId="1d4a9d99-d5ce-44ef-95ca-ec6a92907a60" providerId="ADAL" clId="{FA5A3C5E-AB37-4E0F-A22F-2C36A45C30E1}" dt="2023-10-18T21:14:39.430" v="213" actId="478"/>
          <ac:spMkLst>
            <pc:docMk/>
            <pc:sldMk cId="976679321" sldId="946"/>
            <ac:spMk id="9" creationId="{7FE64ECB-87FA-EDC1-69D7-BC573679BD52}"/>
          </ac:spMkLst>
        </pc:spChg>
        <pc:picChg chg="del mod">
          <ac:chgData name="Emily Hubbard" userId="1d4a9d99-d5ce-44ef-95ca-ec6a92907a60" providerId="ADAL" clId="{FA5A3C5E-AB37-4E0F-A22F-2C36A45C30E1}" dt="2023-10-18T21:20:06.221" v="325" actId="478"/>
          <ac:picMkLst>
            <pc:docMk/>
            <pc:sldMk cId="976679321" sldId="946"/>
            <ac:picMk id="3" creationId="{51AA661D-D9FB-3D44-87BC-2D885498E5E7}"/>
          </ac:picMkLst>
        </pc:picChg>
        <pc:picChg chg="add del mod modCrop">
          <ac:chgData name="Emily Hubbard" userId="1d4a9d99-d5ce-44ef-95ca-ec6a92907a60" providerId="ADAL" clId="{FA5A3C5E-AB37-4E0F-A22F-2C36A45C30E1}" dt="2023-10-18T21:21:24.934" v="334" actId="478"/>
          <ac:picMkLst>
            <pc:docMk/>
            <pc:sldMk cId="976679321" sldId="946"/>
            <ac:picMk id="8" creationId="{B032955B-FCC2-628C-F218-F6BA5448229F}"/>
          </ac:picMkLst>
        </pc:picChg>
        <pc:picChg chg="add mod">
          <ac:chgData name="Emily Hubbard" userId="1d4a9d99-d5ce-44ef-95ca-ec6a92907a60" providerId="ADAL" clId="{FA5A3C5E-AB37-4E0F-A22F-2C36A45C30E1}" dt="2023-10-18T21:21:35.883" v="338" actId="1076"/>
          <ac:picMkLst>
            <pc:docMk/>
            <pc:sldMk cId="976679321" sldId="946"/>
            <ac:picMk id="12" creationId="{80429784-3418-D847-2B60-E7948BE0CBD3}"/>
          </ac:picMkLst>
        </pc:picChg>
      </pc:sldChg>
      <pc:sldChg chg="addSp delSp modSp mod">
        <pc:chgData name="Emily Hubbard" userId="1d4a9d99-d5ce-44ef-95ca-ec6a92907a60" providerId="ADAL" clId="{FA5A3C5E-AB37-4E0F-A22F-2C36A45C30E1}" dt="2023-10-18T21:18:29.704" v="319" actId="113"/>
        <pc:sldMkLst>
          <pc:docMk/>
          <pc:sldMk cId="678488493" sldId="948"/>
        </pc:sldMkLst>
        <pc:spChg chg="add mod">
          <ac:chgData name="Emily Hubbard" userId="1d4a9d99-d5ce-44ef-95ca-ec6a92907a60" providerId="ADAL" clId="{FA5A3C5E-AB37-4E0F-A22F-2C36A45C30E1}" dt="2023-10-18T21:18:29.704" v="319" actId="113"/>
          <ac:spMkLst>
            <pc:docMk/>
            <pc:sldMk cId="678488493" sldId="948"/>
            <ac:spMk id="5" creationId="{E8220B3D-CCDE-7F03-E1C8-B10378D24E78}"/>
          </ac:spMkLst>
        </pc:spChg>
        <pc:spChg chg="del mod">
          <ac:chgData name="Emily Hubbard" userId="1d4a9d99-d5ce-44ef-95ca-ec6a92907a60" providerId="ADAL" clId="{FA5A3C5E-AB37-4E0F-A22F-2C36A45C30E1}" dt="2023-10-18T21:18:01.782" v="307" actId="478"/>
          <ac:spMkLst>
            <pc:docMk/>
            <pc:sldMk cId="678488493" sldId="948"/>
            <ac:spMk id="8" creationId="{9381F064-CE25-3F7C-D2AB-D4DDAACDDF98}"/>
          </ac:spMkLst>
        </pc:spChg>
      </pc:sldChg>
      <pc:sldChg chg="modSp mod">
        <pc:chgData name="Emily Hubbard" userId="1d4a9d99-d5ce-44ef-95ca-ec6a92907a60" providerId="ADAL" clId="{FA5A3C5E-AB37-4E0F-A22F-2C36A45C30E1}" dt="2023-10-18T21:28:00.675" v="473" actId="1076"/>
        <pc:sldMkLst>
          <pc:docMk/>
          <pc:sldMk cId="1432740507" sldId="949"/>
        </pc:sldMkLst>
        <pc:spChg chg="mod">
          <ac:chgData name="Emily Hubbard" userId="1d4a9d99-d5ce-44ef-95ca-ec6a92907a60" providerId="ADAL" clId="{FA5A3C5E-AB37-4E0F-A22F-2C36A45C30E1}" dt="2023-10-18T21:27:55.915" v="470" actId="1076"/>
          <ac:spMkLst>
            <pc:docMk/>
            <pc:sldMk cId="1432740507" sldId="949"/>
            <ac:spMk id="3" creationId="{EC0C683D-83CC-7481-706D-625AEA0C3A0B}"/>
          </ac:spMkLst>
        </pc:spChg>
        <pc:spChg chg="mod">
          <ac:chgData name="Emily Hubbard" userId="1d4a9d99-d5ce-44ef-95ca-ec6a92907a60" providerId="ADAL" clId="{FA5A3C5E-AB37-4E0F-A22F-2C36A45C30E1}" dt="2023-10-18T21:03:10.222" v="20" actId="14100"/>
          <ac:spMkLst>
            <pc:docMk/>
            <pc:sldMk cId="1432740507" sldId="949"/>
            <ac:spMk id="8" creationId="{DB2201DC-C61E-8947-20C9-DB9C9DFAA419}"/>
          </ac:spMkLst>
        </pc:spChg>
        <pc:picChg chg="mod">
          <ac:chgData name="Emily Hubbard" userId="1d4a9d99-d5ce-44ef-95ca-ec6a92907a60" providerId="ADAL" clId="{FA5A3C5E-AB37-4E0F-A22F-2C36A45C30E1}" dt="2023-10-18T21:28:00.675" v="473" actId="1076"/>
          <ac:picMkLst>
            <pc:docMk/>
            <pc:sldMk cId="1432740507" sldId="949"/>
            <ac:picMk id="10" creationId="{BAEF3EB4-DD28-6A42-D3D6-7A016E1C571B}"/>
          </ac:picMkLst>
        </pc:picChg>
      </pc:sldChg>
      <pc:sldChg chg="modSp mod">
        <pc:chgData name="Emily Hubbard" userId="1d4a9d99-d5ce-44ef-95ca-ec6a92907a60" providerId="ADAL" clId="{FA5A3C5E-AB37-4E0F-A22F-2C36A45C30E1}" dt="2023-10-18T21:17:31.488" v="301" actId="1038"/>
        <pc:sldMkLst>
          <pc:docMk/>
          <pc:sldMk cId="1126683209" sldId="950"/>
        </pc:sldMkLst>
        <pc:spChg chg="mod">
          <ac:chgData name="Emily Hubbard" userId="1d4a9d99-d5ce-44ef-95ca-ec6a92907a60" providerId="ADAL" clId="{FA5A3C5E-AB37-4E0F-A22F-2C36A45C30E1}" dt="2023-10-18T21:17:31.488" v="301" actId="1038"/>
          <ac:spMkLst>
            <pc:docMk/>
            <pc:sldMk cId="1126683209" sldId="950"/>
            <ac:spMk id="4" creationId="{4339059F-F3FB-36FD-2E68-F235EDD20BBC}"/>
          </ac:spMkLst>
        </pc:spChg>
        <pc:spChg chg="mod">
          <ac:chgData name="Emily Hubbard" userId="1d4a9d99-d5ce-44ef-95ca-ec6a92907a60" providerId="ADAL" clId="{FA5A3C5E-AB37-4E0F-A22F-2C36A45C30E1}" dt="2023-10-18T21:17:31.488" v="301" actId="1038"/>
          <ac:spMkLst>
            <pc:docMk/>
            <pc:sldMk cId="1126683209" sldId="950"/>
            <ac:spMk id="7" creationId="{7FA4304D-BF87-BB45-8408-3B330265EBE0}"/>
          </ac:spMkLst>
        </pc:spChg>
        <pc:spChg chg="mod">
          <ac:chgData name="Emily Hubbard" userId="1d4a9d99-d5ce-44ef-95ca-ec6a92907a60" providerId="ADAL" clId="{FA5A3C5E-AB37-4E0F-A22F-2C36A45C30E1}" dt="2023-10-18T21:17:31.488" v="301" actId="1038"/>
          <ac:spMkLst>
            <pc:docMk/>
            <pc:sldMk cId="1126683209" sldId="950"/>
            <ac:spMk id="8" creationId="{E8B29F7E-D391-9893-D9B0-EBE03072174D}"/>
          </ac:spMkLst>
        </pc:spChg>
        <pc:picChg chg="mod">
          <ac:chgData name="Emily Hubbard" userId="1d4a9d99-d5ce-44ef-95ca-ec6a92907a60" providerId="ADAL" clId="{FA5A3C5E-AB37-4E0F-A22F-2C36A45C30E1}" dt="2023-10-18T21:17:01.069" v="279" actId="1076"/>
          <ac:picMkLst>
            <pc:docMk/>
            <pc:sldMk cId="1126683209" sldId="950"/>
            <ac:picMk id="5" creationId="{382C0BC7-45D9-4CA3-D7D1-466230008E8D}"/>
          </ac:picMkLst>
        </pc:picChg>
        <pc:picChg chg="mod">
          <ac:chgData name="Emily Hubbard" userId="1d4a9d99-d5ce-44ef-95ca-ec6a92907a60" providerId="ADAL" clId="{FA5A3C5E-AB37-4E0F-A22F-2C36A45C30E1}" dt="2023-10-18T21:17:02.583" v="280" actId="1076"/>
          <ac:picMkLst>
            <pc:docMk/>
            <pc:sldMk cId="1126683209" sldId="950"/>
            <ac:picMk id="6" creationId="{EE0C1C88-D926-96A2-FF82-4CAA30BDEE03}"/>
          </ac:picMkLst>
        </pc:picChg>
      </pc:sldChg>
    </pc:docChg>
  </pc:docChgLst>
  <pc:docChgLst>
    <pc:chgData name="Emily Hubbard" userId="1d4a9d99-d5ce-44ef-95ca-ec6a92907a60" providerId="ADAL" clId="{1F7B8718-63E3-467D-96FD-B9B45604A693}"/>
    <pc:docChg chg="custSel modSld">
      <pc:chgData name="Emily Hubbard" userId="1d4a9d99-d5ce-44ef-95ca-ec6a92907a60" providerId="ADAL" clId="{1F7B8718-63E3-467D-96FD-B9B45604A693}" dt="2023-08-30T13:45:18.138" v="7" actId="1076"/>
      <pc:docMkLst>
        <pc:docMk/>
      </pc:docMkLst>
      <pc:sldChg chg="addSp delSp modSp mod">
        <pc:chgData name="Emily Hubbard" userId="1d4a9d99-d5ce-44ef-95ca-ec6a92907a60" providerId="ADAL" clId="{1F7B8718-63E3-467D-96FD-B9B45604A693}" dt="2023-08-30T13:45:02.215" v="2" actId="1076"/>
        <pc:sldMkLst>
          <pc:docMk/>
          <pc:sldMk cId="907891355" sldId="295"/>
        </pc:sldMkLst>
        <pc:picChg chg="del">
          <ac:chgData name="Emily Hubbard" userId="1d4a9d99-d5ce-44ef-95ca-ec6a92907a60" providerId="ADAL" clId="{1F7B8718-63E3-467D-96FD-B9B45604A693}" dt="2023-08-30T13:44:56.667" v="0" actId="478"/>
          <ac:picMkLst>
            <pc:docMk/>
            <pc:sldMk cId="907891355" sldId="295"/>
            <ac:picMk id="2" creationId="{D9956BD8-2D94-419E-801C-E7170B891868}"/>
          </ac:picMkLst>
        </pc:picChg>
        <pc:picChg chg="del">
          <ac:chgData name="Emily Hubbard" userId="1d4a9d99-d5ce-44ef-95ca-ec6a92907a60" providerId="ADAL" clId="{1F7B8718-63E3-467D-96FD-B9B45604A693}" dt="2023-08-30T13:44:56.667" v="0" actId="478"/>
          <ac:picMkLst>
            <pc:docMk/>
            <pc:sldMk cId="907891355" sldId="295"/>
            <ac:picMk id="3" creationId="{41447E80-7FAB-B271-DE5A-B06ED5038ABC}"/>
          </ac:picMkLst>
        </pc:picChg>
        <pc:picChg chg="add mod">
          <ac:chgData name="Emily Hubbard" userId="1d4a9d99-d5ce-44ef-95ca-ec6a92907a60" providerId="ADAL" clId="{1F7B8718-63E3-467D-96FD-B9B45604A693}" dt="2023-08-30T13:45:02.215" v="2" actId="1076"/>
          <ac:picMkLst>
            <pc:docMk/>
            <pc:sldMk cId="907891355" sldId="295"/>
            <ac:picMk id="5" creationId="{856D6057-58C3-ABD7-D95C-6F09E5C5509B}"/>
          </ac:picMkLst>
        </pc:picChg>
        <pc:picChg chg="add mod">
          <ac:chgData name="Emily Hubbard" userId="1d4a9d99-d5ce-44ef-95ca-ec6a92907a60" providerId="ADAL" clId="{1F7B8718-63E3-467D-96FD-B9B45604A693}" dt="2023-08-30T13:45:02.215" v="2" actId="1076"/>
          <ac:picMkLst>
            <pc:docMk/>
            <pc:sldMk cId="907891355" sldId="295"/>
            <ac:picMk id="8" creationId="{CD5759FC-AB62-E2EA-CA09-B17838906867}"/>
          </ac:picMkLst>
        </pc:picChg>
      </pc:sldChg>
      <pc:sldChg chg="addSp delSp modSp mod">
        <pc:chgData name="Emily Hubbard" userId="1d4a9d99-d5ce-44ef-95ca-ec6a92907a60" providerId="ADAL" clId="{1F7B8718-63E3-467D-96FD-B9B45604A693}" dt="2023-08-30T13:45:18.138" v="7" actId="1076"/>
        <pc:sldMkLst>
          <pc:docMk/>
          <pc:sldMk cId="3712363524" sldId="755"/>
        </pc:sldMkLst>
        <pc:picChg chg="del">
          <ac:chgData name="Emily Hubbard" userId="1d4a9d99-d5ce-44ef-95ca-ec6a92907a60" providerId="ADAL" clId="{1F7B8718-63E3-467D-96FD-B9B45604A693}" dt="2023-08-30T13:45:09.120" v="3" actId="478"/>
          <ac:picMkLst>
            <pc:docMk/>
            <pc:sldMk cId="3712363524" sldId="755"/>
            <ac:picMk id="2" creationId="{E02259DC-9FD6-6F7C-BFA3-DB24B86FCC79}"/>
          </ac:picMkLst>
        </pc:picChg>
        <pc:picChg chg="del">
          <ac:chgData name="Emily Hubbard" userId="1d4a9d99-d5ce-44ef-95ca-ec6a92907a60" providerId="ADAL" clId="{1F7B8718-63E3-467D-96FD-B9B45604A693}" dt="2023-08-30T13:45:09.120" v="3" actId="478"/>
          <ac:picMkLst>
            <pc:docMk/>
            <pc:sldMk cId="3712363524" sldId="755"/>
            <ac:picMk id="5" creationId="{BACD9919-2036-69AC-F5EB-033995A574A7}"/>
          </ac:picMkLst>
        </pc:picChg>
        <pc:picChg chg="add mod">
          <ac:chgData name="Emily Hubbard" userId="1d4a9d99-d5ce-44ef-95ca-ec6a92907a60" providerId="ADAL" clId="{1F7B8718-63E3-467D-96FD-B9B45604A693}" dt="2023-08-30T13:45:14.583" v="6" actId="1076"/>
          <ac:picMkLst>
            <pc:docMk/>
            <pc:sldMk cId="3712363524" sldId="755"/>
            <ac:picMk id="7" creationId="{97D2743A-25F1-62CF-0152-89D2DC7362F5}"/>
          </ac:picMkLst>
        </pc:picChg>
        <pc:picChg chg="add mod">
          <ac:chgData name="Emily Hubbard" userId="1d4a9d99-d5ce-44ef-95ca-ec6a92907a60" providerId="ADAL" clId="{1F7B8718-63E3-467D-96FD-B9B45604A693}" dt="2023-08-30T13:45:18.138" v="7" actId="1076"/>
          <ac:picMkLst>
            <pc:docMk/>
            <pc:sldMk cId="3712363524" sldId="755"/>
            <ac:picMk id="8" creationId="{3D26C2E2-A8B5-8F13-05E1-8202277E8019}"/>
          </ac:picMkLst>
        </pc:picChg>
      </pc:sldChg>
    </pc:docChg>
  </pc:docChgLst>
  <pc:docChgLst>
    <pc:chgData name="Emily Hubbard" userId="S::emily.hubbard@sja.org.uk::1d4a9d99-d5ce-44ef-95ca-ec6a92907a60" providerId="AD" clId="Web-{D5B42F61-4061-4B33-BE5C-4B183456E09D}"/>
    <pc:docChg chg="modSld">
      <pc:chgData name="Emily Hubbard" userId="S::emily.hubbard@sja.org.uk::1d4a9d99-d5ce-44ef-95ca-ec6a92907a60" providerId="AD" clId="Web-{D5B42F61-4061-4B33-BE5C-4B183456E09D}" dt="2022-12-16T13:24:52.656" v="68" actId="20577"/>
      <pc:docMkLst>
        <pc:docMk/>
      </pc:docMkLst>
      <pc:sldChg chg="modSp">
        <pc:chgData name="Emily Hubbard" userId="S::emily.hubbard@sja.org.uk::1d4a9d99-d5ce-44ef-95ca-ec6a92907a60" providerId="AD" clId="Web-{D5B42F61-4061-4B33-BE5C-4B183456E09D}" dt="2022-12-16T13:13:27.189" v="2" actId="20577"/>
        <pc:sldMkLst>
          <pc:docMk/>
          <pc:sldMk cId="4070990076" sldId="296"/>
        </pc:sldMkLst>
        <pc:spChg chg="mod">
          <ac:chgData name="Emily Hubbard" userId="S::emily.hubbard@sja.org.uk::1d4a9d99-d5ce-44ef-95ca-ec6a92907a60" providerId="AD" clId="Web-{D5B42F61-4061-4B33-BE5C-4B183456E09D}" dt="2022-12-16T13:13:27.189" v="2" actId="20577"/>
          <ac:spMkLst>
            <pc:docMk/>
            <pc:sldMk cId="4070990076" sldId="296"/>
            <ac:spMk id="7" creationId="{3E2A30D4-16FF-7CED-D16C-1D76817EF764}"/>
          </ac:spMkLst>
        </pc:spChg>
      </pc:sldChg>
      <pc:sldChg chg="modSp">
        <pc:chgData name="Emily Hubbard" userId="S::emily.hubbard@sja.org.uk::1d4a9d99-d5ce-44ef-95ca-ec6a92907a60" providerId="AD" clId="Web-{D5B42F61-4061-4B33-BE5C-4B183456E09D}" dt="2022-12-16T13:24:52.656" v="68" actId="20577"/>
        <pc:sldMkLst>
          <pc:docMk/>
          <pc:sldMk cId="829220016" sldId="899"/>
        </pc:sldMkLst>
        <pc:spChg chg="mod">
          <ac:chgData name="Emily Hubbard" userId="S::emily.hubbard@sja.org.uk::1d4a9d99-d5ce-44ef-95ca-ec6a92907a60" providerId="AD" clId="Web-{D5B42F61-4061-4B33-BE5C-4B183456E09D}" dt="2022-12-16T13:24:24.451" v="48" actId="20577"/>
          <ac:spMkLst>
            <pc:docMk/>
            <pc:sldMk cId="829220016" sldId="899"/>
            <ac:spMk id="5" creationId="{6911E559-E61F-52D7-40ED-983252075BD7}"/>
          </ac:spMkLst>
        </pc:spChg>
        <pc:spChg chg="mod">
          <ac:chgData name="Emily Hubbard" userId="S::emily.hubbard@sja.org.uk::1d4a9d99-d5ce-44ef-95ca-ec6a92907a60" providerId="AD" clId="Web-{D5B42F61-4061-4B33-BE5C-4B183456E09D}" dt="2022-12-16T13:24:28.295" v="51" actId="20577"/>
          <ac:spMkLst>
            <pc:docMk/>
            <pc:sldMk cId="829220016" sldId="899"/>
            <ac:spMk id="6" creationId="{FEC08532-E74C-2D07-0398-1400A0B2C53D}"/>
          </ac:spMkLst>
        </pc:spChg>
        <pc:spChg chg="mod">
          <ac:chgData name="Emily Hubbard" userId="S::emily.hubbard@sja.org.uk::1d4a9d99-d5ce-44ef-95ca-ec6a92907a60" providerId="AD" clId="Web-{D5B42F61-4061-4B33-BE5C-4B183456E09D}" dt="2022-12-16T13:24:32.842" v="54" actId="20577"/>
          <ac:spMkLst>
            <pc:docMk/>
            <pc:sldMk cId="829220016" sldId="899"/>
            <ac:spMk id="10" creationId="{E5858A92-444C-C905-7CA0-21A0ADFBC308}"/>
          </ac:spMkLst>
        </pc:spChg>
        <pc:spChg chg="mod">
          <ac:chgData name="Emily Hubbard" userId="S::emily.hubbard@sja.org.uk::1d4a9d99-d5ce-44ef-95ca-ec6a92907a60" providerId="AD" clId="Web-{D5B42F61-4061-4B33-BE5C-4B183456E09D}" dt="2022-12-16T13:24:37.733" v="57" actId="20577"/>
          <ac:spMkLst>
            <pc:docMk/>
            <pc:sldMk cId="829220016" sldId="899"/>
            <ac:spMk id="12" creationId="{B0CEB14C-1F14-063B-1ED8-DBBF0733CB63}"/>
          </ac:spMkLst>
        </pc:spChg>
        <pc:spChg chg="mod">
          <ac:chgData name="Emily Hubbard" userId="S::emily.hubbard@sja.org.uk::1d4a9d99-d5ce-44ef-95ca-ec6a92907a60" providerId="AD" clId="Web-{D5B42F61-4061-4B33-BE5C-4B183456E09D}" dt="2022-12-16T13:24:42.140" v="61" actId="1076"/>
          <ac:spMkLst>
            <pc:docMk/>
            <pc:sldMk cId="829220016" sldId="899"/>
            <ac:spMk id="14" creationId="{E3AA6930-43C9-9E92-FC0B-504DC9226F71}"/>
          </ac:spMkLst>
        </pc:spChg>
        <pc:spChg chg="mod">
          <ac:chgData name="Emily Hubbard" userId="S::emily.hubbard@sja.org.uk::1d4a9d99-d5ce-44ef-95ca-ec6a92907a60" providerId="AD" clId="Web-{D5B42F61-4061-4B33-BE5C-4B183456E09D}" dt="2022-12-16T13:24:52.656" v="68" actId="20577"/>
          <ac:spMkLst>
            <pc:docMk/>
            <pc:sldMk cId="829220016" sldId="899"/>
            <ac:spMk id="15" creationId="{85371BD8-972F-A76F-FA60-AE532272F070}"/>
          </ac:spMkLst>
        </pc:spChg>
        <pc:picChg chg="mod">
          <ac:chgData name="Emily Hubbard" userId="S::emily.hubbard@sja.org.uk::1d4a9d99-d5ce-44ef-95ca-ec6a92907a60" providerId="AD" clId="Web-{D5B42F61-4061-4B33-BE5C-4B183456E09D}" dt="2022-12-16T13:24:10.935" v="44" actId="14100"/>
          <ac:picMkLst>
            <pc:docMk/>
            <pc:sldMk cId="829220016" sldId="899"/>
            <ac:picMk id="13" creationId="{A5C6A399-1E3F-ED12-4ABD-C16E72A48810}"/>
          </ac:picMkLst>
        </pc:picChg>
      </pc:sldChg>
      <pc:sldChg chg="modSp">
        <pc:chgData name="Emily Hubbard" userId="S::emily.hubbard@sja.org.uk::1d4a9d99-d5ce-44ef-95ca-ec6a92907a60" providerId="AD" clId="Web-{D5B42F61-4061-4B33-BE5C-4B183456E09D}" dt="2022-12-16T13:22:52.679" v="28" actId="14100"/>
        <pc:sldMkLst>
          <pc:docMk/>
          <pc:sldMk cId="678488493" sldId="948"/>
        </pc:sldMkLst>
        <pc:spChg chg="mod">
          <ac:chgData name="Emily Hubbard" userId="S::emily.hubbard@sja.org.uk::1d4a9d99-d5ce-44ef-95ca-ec6a92907a60" providerId="AD" clId="Web-{D5B42F61-4061-4B33-BE5C-4B183456E09D}" dt="2022-12-16T13:22:52.679" v="28" actId="14100"/>
          <ac:spMkLst>
            <pc:docMk/>
            <pc:sldMk cId="678488493" sldId="948"/>
            <ac:spMk id="7" creationId="{D7FE1F88-35D3-0B30-E9B1-C418FEE396E8}"/>
          </ac:spMkLst>
        </pc:spChg>
        <pc:spChg chg="mod">
          <ac:chgData name="Emily Hubbard" userId="S::emily.hubbard@sja.org.uk::1d4a9d99-d5ce-44ef-95ca-ec6a92907a60" providerId="AD" clId="Web-{D5B42F61-4061-4B33-BE5C-4B183456E09D}" dt="2022-12-16T13:22:17.443" v="8" actId="1076"/>
          <ac:spMkLst>
            <pc:docMk/>
            <pc:sldMk cId="678488493" sldId="948"/>
            <ac:spMk id="8" creationId="{9381F064-CE25-3F7C-D2AB-D4DDAACDDF98}"/>
          </ac:spMkLst>
        </pc:spChg>
      </pc:sldChg>
      <pc:sldChg chg="modSp">
        <pc:chgData name="Emily Hubbard" userId="S::emily.hubbard@sja.org.uk::1d4a9d99-d5ce-44ef-95ca-ec6a92907a60" providerId="AD" clId="Web-{D5B42F61-4061-4B33-BE5C-4B183456E09D}" dt="2022-12-16T13:21:36.143" v="6" actId="14100"/>
        <pc:sldMkLst>
          <pc:docMk/>
          <pc:sldMk cId="1126683209" sldId="950"/>
        </pc:sldMkLst>
        <pc:spChg chg="mod">
          <ac:chgData name="Emily Hubbard" userId="S::emily.hubbard@sja.org.uk::1d4a9d99-d5ce-44ef-95ca-ec6a92907a60" providerId="AD" clId="Web-{D5B42F61-4061-4B33-BE5C-4B183456E09D}" dt="2022-12-16T13:21:36.143" v="6" actId="14100"/>
          <ac:spMkLst>
            <pc:docMk/>
            <pc:sldMk cId="1126683209" sldId="950"/>
            <ac:spMk id="11" creationId="{B2175225-A1D8-4894-A9B7-3AFB6A699660}"/>
          </ac:spMkLst>
        </pc:spChg>
      </pc:sldChg>
    </pc:docChg>
  </pc:docChgLst>
  <pc:docChgLst>
    <pc:chgData name="Emily Hubbard" userId="1d4a9d99-d5ce-44ef-95ca-ec6a92907a60" providerId="ADAL" clId="{51D8B62A-238E-47E0-A440-F11023C59DB9}"/>
    <pc:docChg chg="custSel modSld replTag delTag">
      <pc:chgData name="Emily Hubbard" userId="1d4a9d99-d5ce-44ef-95ca-ec6a92907a60" providerId="ADAL" clId="{51D8B62A-238E-47E0-A440-F11023C59DB9}" dt="2022-12-16T13:28:18.096" v="20"/>
      <pc:docMkLst>
        <pc:docMk/>
      </pc:docMkLst>
      <pc:sldChg chg="modSp mod replTag delTag">
        <pc:chgData name="Emily Hubbard" userId="1d4a9d99-d5ce-44ef-95ca-ec6a92907a60" providerId="ADAL" clId="{51D8B62A-238E-47E0-A440-F11023C59DB9}" dt="2022-12-16T13:28:18.096" v="20"/>
        <pc:sldMkLst>
          <pc:docMk/>
          <pc:sldMk cId="3146610277" sldId="856"/>
        </pc:sldMkLst>
        <pc:picChg chg="mod">
          <ac:chgData name="Emily Hubbard" userId="1d4a9d99-d5ce-44ef-95ca-ec6a92907a60" providerId="ADAL" clId="{51D8B62A-238E-47E0-A440-F11023C59DB9}" dt="2022-12-16T13:28:14.556" v="18" actId="1076"/>
          <ac:picMkLst>
            <pc:docMk/>
            <pc:sldMk cId="3146610277" sldId="856"/>
            <ac:picMk id="6" creationId="{7C5908D2-2B1F-1240-0514-A845F1D8AAC9}"/>
          </ac:picMkLst>
        </pc:picChg>
        <pc:picChg chg="mod">
          <ac:chgData name="Emily Hubbard" userId="1d4a9d99-d5ce-44ef-95ca-ec6a92907a60" providerId="ADAL" clId="{51D8B62A-238E-47E0-A440-F11023C59DB9}" dt="2022-12-16T13:28:13.572" v="17" actId="1076"/>
          <ac:picMkLst>
            <pc:docMk/>
            <pc:sldMk cId="3146610277" sldId="856"/>
            <ac:picMk id="8" creationId="{6574F367-6001-C335-1D89-47D39FDE5FC5}"/>
          </ac:picMkLst>
        </pc:picChg>
      </pc:sldChg>
      <pc:sldChg chg="modSp mod replTag delTag">
        <pc:chgData name="Emily Hubbard" userId="1d4a9d99-d5ce-44ef-95ca-ec6a92907a60" providerId="ADAL" clId="{51D8B62A-238E-47E0-A440-F11023C59DB9}" dt="2022-12-16T13:26:02.098" v="10" actId="12"/>
        <pc:sldMkLst>
          <pc:docMk/>
          <pc:sldMk cId="829220016" sldId="899"/>
        </pc:sldMkLst>
        <pc:spChg chg="mod">
          <ac:chgData name="Emily Hubbard" userId="1d4a9d99-d5ce-44ef-95ca-ec6a92907a60" providerId="ADAL" clId="{51D8B62A-238E-47E0-A440-F11023C59DB9}" dt="2022-12-16T13:25:43.247" v="5" actId="207"/>
          <ac:spMkLst>
            <pc:docMk/>
            <pc:sldMk cId="829220016" sldId="899"/>
            <ac:spMk id="5" creationId="{6911E559-E61F-52D7-40ED-983252075BD7}"/>
          </ac:spMkLst>
        </pc:spChg>
        <pc:spChg chg="mod">
          <ac:chgData name="Emily Hubbard" userId="1d4a9d99-d5ce-44ef-95ca-ec6a92907a60" providerId="ADAL" clId="{51D8B62A-238E-47E0-A440-F11023C59DB9}" dt="2022-12-16T13:25:38.343" v="4" actId="207"/>
          <ac:spMkLst>
            <pc:docMk/>
            <pc:sldMk cId="829220016" sldId="899"/>
            <ac:spMk id="6" creationId="{FEC08532-E74C-2D07-0398-1400A0B2C53D}"/>
          </ac:spMkLst>
        </pc:spChg>
        <pc:spChg chg="mod">
          <ac:chgData name="Emily Hubbard" userId="1d4a9d99-d5ce-44ef-95ca-ec6a92907a60" providerId="ADAL" clId="{51D8B62A-238E-47E0-A440-F11023C59DB9}" dt="2022-12-16T13:25:45.714" v="6" actId="207"/>
          <ac:spMkLst>
            <pc:docMk/>
            <pc:sldMk cId="829220016" sldId="899"/>
            <ac:spMk id="10" creationId="{E5858A92-444C-C905-7CA0-21A0ADFBC308}"/>
          </ac:spMkLst>
        </pc:spChg>
        <pc:spChg chg="mod">
          <ac:chgData name="Emily Hubbard" userId="1d4a9d99-d5ce-44ef-95ca-ec6a92907a60" providerId="ADAL" clId="{51D8B62A-238E-47E0-A440-F11023C59DB9}" dt="2022-12-16T13:25:47.921" v="7" actId="207"/>
          <ac:spMkLst>
            <pc:docMk/>
            <pc:sldMk cId="829220016" sldId="899"/>
            <ac:spMk id="12" creationId="{B0CEB14C-1F14-063B-1ED8-DBBF0733CB63}"/>
          </ac:spMkLst>
        </pc:spChg>
        <pc:spChg chg="mod">
          <ac:chgData name="Emily Hubbard" userId="1d4a9d99-d5ce-44ef-95ca-ec6a92907a60" providerId="ADAL" clId="{51D8B62A-238E-47E0-A440-F11023C59DB9}" dt="2022-12-16T13:25:50.106" v="8" actId="207"/>
          <ac:spMkLst>
            <pc:docMk/>
            <pc:sldMk cId="829220016" sldId="899"/>
            <ac:spMk id="14" creationId="{E3AA6930-43C9-9E92-FC0B-504DC9226F71}"/>
          </ac:spMkLst>
        </pc:spChg>
        <pc:spChg chg="mod">
          <ac:chgData name="Emily Hubbard" userId="1d4a9d99-d5ce-44ef-95ca-ec6a92907a60" providerId="ADAL" clId="{51D8B62A-238E-47E0-A440-F11023C59DB9}" dt="2022-12-16T13:26:02.098" v="10" actId="12"/>
          <ac:spMkLst>
            <pc:docMk/>
            <pc:sldMk cId="829220016" sldId="899"/>
            <ac:spMk id="15" creationId="{85371BD8-972F-A76F-FA60-AE532272F070}"/>
          </ac:spMkLst>
        </pc:spChg>
      </pc:sldChg>
    </pc:docChg>
  </pc:docChgLst>
  <pc:docChgLst>
    <pc:chgData name="Emily Hubbard" userId="1d4a9d99-d5ce-44ef-95ca-ec6a92907a60" providerId="ADAL" clId="{40C867D4-907A-4629-90FE-6F932105595F}"/>
    <pc:docChg chg="undo custSel modSld replTag delTag">
      <pc:chgData name="Emily Hubbard" userId="1d4a9d99-d5ce-44ef-95ca-ec6a92907a60" providerId="ADAL" clId="{40C867D4-907A-4629-90FE-6F932105595F}" dt="2023-04-27T16:46:37.189" v="355"/>
      <pc:docMkLst>
        <pc:docMk/>
      </pc:docMkLst>
      <pc:sldChg chg="replTag delTag">
        <pc:chgData name="Emily Hubbard" userId="1d4a9d99-d5ce-44ef-95ca-ec6a92907a60" providerId="ADAL" clId="{40C867D4-907A-4629-90FE-6F932105595F}" dt="2023-04-27T16:45:52.409" v="307"/>
        <pc:sldMkLst>
          <pc:docMk/>
          <pc:sldMk cId="907891355" sldId="295"/>
        </pc:sldMkLst>
      </pc:sldChg>
      <pc:sldChg chg="addSp modSp mod replTag delTag">
        <pc:chgData name="Emily Hubbard" userId="1d4a9d99-d5ce-44ef-95ca-ec6a92907a60" providerId="ADAL" clId="{40C867D4-907A-4629-90FE-6F932105595F}" dt="2023-04-18T12:49:05.769" v="183"/>
        <pc:sldMkLst>
          <pc:docMk/>
          <pc:sldMk cId="4070990076" sldId="296"/>
        </pc:sldMkLst>
        <pc:spChg chg="mod">
          <ac:chgData name="Emily Hubbard" userId="1d4a9d99-d5ce-44ef-95ca-ec6a92907a60" providerId="ADAL" clId="{40C867D4-907A-4629-90FE-6F932105595F}" dt="2023-04-17T15:01:37.608" v="25" actId="1076"/>
          <ac:spMkLst>
            <pc:docMk/>
            <pc:sldMk cId="4070990076" sldId="296"/>
            <ac:spMk id="2" creationId="{9CB9D45D-18DC-14C1-EEFE-D7FC7EDA7AF9}"/>
          </ac:spMkLst>
        </pc:spChg>
        <pc:spChg chg="add mod ord">
          <ac:chgData name="Emily Hubbard" userId="1d4a9d99-d5ce-44ef-95ca-ec6a92907a60" providerId="ADAL" clId="{40C867D4-907A-4629-90FE-6F932105595F}" dt="2023-04-17T15:01:34.706" v="24" actId="171"/>
          <ac:spMkLst>
            <pc:docMk/>
            <pc:sldMk cId="4070990076" sldId="296"/>
            <ac:spMk id="5" creationId="{30D8F1FF-D85A-98B9-314F-45DA77F2DA99}"/>
          </ac:spMkLst>
        </pc:spChg>
        <pc:spChg chg="mod">
          <ac:chgData name="Emily Hubbard" userId="1d4a9d99-d5ce-44ef-95ca-ec6a92907a60" providerId="ADAL" clId="{40C867D4-907A-4629-90FE-6F932105595F}" dt="2023-04-17T15:01:45.165" v="32" actId="5793"/>
          <ac:spMkLst>
            <pc:docMk/>
            <pc:sldMk cId="4070990076" sldId="296"/>
            <ac:spMk id="7" creationId="{3E2A30D4-16FF-7CED-D16C-1D76817EF764}"/>
          </ac:spMkLst>
        </pc:spChg>
      </pc:sldChg>
      <pc:sldChg chg="addSp modSp mod replTag delTag">
        <pc:chgData name="Emily Hubbard" userId="1d4a9d99-d5ce-44ef-95ca-ec6a92907a60" providerId="ADAL" clId="{40C867D4-907A-4629-90FE-6F932105595F}" dt="2023-04-18T12:49:00.995" v="181" actId="403"/>
        <pc:sldMkLst>
          <pc:docMk/>
          <pc:sldMk cId="3981157455" sldId="301"/>
        </pc:sldMkLst>
        <pc:spChg chg="add mod">
          <ac:chgData name="Emily Hubbard" userId="1d4a9d99-d5ce-44ef-95ca-ec6a92907a60" providerId="ADAL" clId="{40C867D4-907A-4629-90FE-6F932105595F}" dt="2023-04-17T15:01:28.504" v="12" actId="2085"/>
          <ac:spMkLst>
            <pc:docMk/>
            <pc:sldMk cId="3981157455" sldId="301"/>
            <ac:spMk id="3" creationId="{58E43BE9-9613-55DA-B21E-B53A8559B16F}"/>
          </ac:spMkLst>
        </pc:spChg>
        <pc:spChg chg="mod">
          <ac:chgData name="Emily Hubbard" userId="1d4a9d99-d5ce-44ef-95ca-ec6a92907a60" providerId="ADAL" clId="{40C867D4-907A-4629-90FE-6F932105595F}" dt="2023-04-18T12:49:00.995" v="181" actId="403"/>
          <ac:spMkLst>
            <pc:docMk/>
            <pc:sldMk cId="3981157455" sldId="301"/>
            <ac:spMk id="7" creationId="{3E2A30D4-16FF-7CED-D16C-1D76817EF764}"/>
          </ac:spMkLst>
        </pc:spChg>
      </pc:sldChg>
      <pc:sldChg chg="addSp modSp modTransition replTag delTag">
        <pc:chgData name="Emily Hubbard" userId="1d4a9d99-d5ce-44ef-95ca-ec6a92907a60" providerId="ADAL" clId="{40C867D4-907A-4629-90FE-6F932105595F}" dt="2023-04-27T16:46:33.509" v="350"/>
        <pc:sldMkLst>
          <pc:docMk/>
          <pc:sldMk cId="3712363524" sldId="755"/>
        </pc:sldMkLst>
        <pc:spChg chg="add mod">
          <ac:chgData name="Emily Hubbard" userId="1d4a9d99-d5ce-44ef-95ca-ec6a92907a60" providerId="ADAL" clId="{40C867D4-907A-4629-90FE-6F932105595F}" dt="2023-04-17T16:02:35.157" v="165"/>
          <ac:spMkLst>
            <pc:docMk/>
            <pc:sldMk cId="3712363524" sldId="755"/>
            <ac:spMk id="6" creationId="{EC0C3BA6-4E70-49C8-0E0F-45D140FB4031}"/>
          </ac:spMkLst>
        </pc:spChg>
      </pc:sldChg>
      <pc:sldChg chg="addSp modSp mod replTag delTag">
        <pc:chgData name="Emily Hubbard" userId="1d4a9d99-d5ce-44ef-95ca-ec6a92907a60" providerId="ADAL" clId="{40C867D4-907A-4629-90FE-6F932105595F}" dt="2023-04-18T14:44:10.179" v="303" actId="1035"/>
        <pc:sldMkLst>
          <pc:docMk/>
          <pc:sldMk cId="1801521897" sldId="850"/>
        </pc:sldMkLst>
        <pc:spChg chg="mod ord">
          <ac:chgData name="Emily Hubbard" userId="1d4a9d99-d5ce-44ef-95ca-ec6a92907a60" providerId="ADAL" clId="{40C867D4-907A-4629-90FE-6F932105595F}" dt="2023-04-17T15:03:47.012" v="161" actId="1076"/>
          <ac:spMkLst>
            <pc:docMk/>
            <pc:sldMk cId="1801521897" sldId="850"/>
            <ac:spMk id="2" creationId="{9CB9D45D-18DC-14C1-EEFE-D7FC7EDA7AF9}"/>
          </ac:spMkLst>
        </pc:spChg>
        <pc:spChg chg="mod">
          <ac:chgData name="Emily Hubbard" userId="1d4a9d99-d5ce-44ef-95ca-ec6a92907a60" providerId="ADAL" clId="{40C867D4-907A-4629-90FE-6F932105595F}" dt="2023-04-17T15:03:50.350" v="162" actId="1076"/>
          <ac:spMkLst>
            <pc:docMk/>
            <pc:sldMk cId="1801521897" sldId="850"/>
            <ac:spMk id="4" creationId="{44DC857D-365D-B538-66D5-EFE004B2E938}"/>
          </ac:spMkLst>
        </pc:spChg>
        <pc:spChg chg="mod">
          <ac:chgData name="Emily Hubbard" userId="1d4a9d99-d5ce-44ef-95ca-ec6a92907a60" providerId="ADAL" clId="{40C867D4-907A-4629-90FE-6F932105595F}" dt="2023-04-18T14:44:10.179" v="303" actId="1035"/>
          <ac:spMkLst>
            <pc:docMk/>
            <pc:sldMk cId="1801521897" sldId="850"/>
            <ac:spMk id="5" creationId="{01FE06B9-F3CB-46A8-3F2D-B6673DE80A12}"/>
          </ac:spMkLst>
        </pc:spChg>
        <pc:spChg chg="mod">
          <ac:chgData name="Emily Hubbard" userId="1d4a9d99-d5ce-44ef-95ca-ec6a92907a60" providerId="ADAL" clId="{40C867D4-907A-4629-90FE-6F932105595F}" dt="2023-04-18T14:44:10.179" v="303" actId="1035"/>
          <ac:spMkLst>
            <pc:docMk/>
            <pc:sldMk cId="1801521897" sldId="850"/>
            <ac:spMk id="7" creationId="{38E27FB6-C31E-2451-BDCD-A7EADC46CB9D}"/>
          </ac:spMkLst>
        </pc:spChg>
        <pc:spChg chg="add mod ord">
          <ac:chgData name="Emily Hubbard" userId="1d4a9d99-d5ce-44ef-95ca-ec6a92907a60" providerId="ADAL" clId="{40C867D4-907A-4629-90FE-6F932105595F}" dt="2023-04-17T15:02:27.388" v="151" actId="171"/>
          <ac:spMkLst>
            <pc:docMk/>
            <pc:sldMk cId="1801521897" sldId="850"/>
            <ac:spMk id="8" creationId="{7E073A08-EE5F-918C-FB9B-EF1AFC3A83DC}"/>
          </ac:spMkLst>
        </pc:spChg>
        <pc:spChg chg="mod">
          <ac:chgData name="Emily Hubbard" userId="1d4a9d99-d5ce-44ef-95ca-ec6a92907a60" providerId="ADAL" clId="{40C867D4-907A-4629-90FE-6F932105595F}" dt="2023-04-18T14:44:10.179" v="303" actId="1035"/>
          <ac:spMkLst>
            <pc:docMk/>
            <pc:sldMk cId="1801521897" sldId="850"/>
            <ac:spMk id="13" creationId="{8F1AFDA9-1722-9AAD-7C29-2CA8C4704844}"/>
          </ac:spMkLst>
        </pc:spChg>
        <pc:spChg chg="mod">
          <ac:chgData name="Emily Hubbard" userId="1d4a9d99-d5ce-44ef-95ca-ec6a92907a60" providerId="ADAL" clId="{40C867D4-907A-4629-90FE-6F932105595F}" dt="2023-04-18T14:44:10.179" v="303" actId="1035"/>
          <ac:spMkLst>
            <pc:docMk/>
            <pc:sldMk cId="1801521897" sldId="850"/>
            <ac:spMk id="14" creationId="{794FDC88-4C8D-FBAB-5248-C8C614A20699}"/>
          </ac:spMkLst>
        </pc:spChg>
        <pc:spChg chg="mod">
          <ac:chgData name="Emily Hubbard" userId="1d4a9d99-d5ce-44ef-95ca-ec6a92907a60" providerId="ADAL" clId="{40C867D4-907A-4629-90FE-6F932105595F}" dt="2023-04-18T14:44:10.179" v="303" actId="1035"/>
          <ac:spMkLst>
            <pc:docMk/>
            <pc:sldMk cId="1801521897" sldId="850"/>
            <ac:spMk id="15" creationId="{A42C5383-ED22-C5F1-3B30-29FEB5371B34}"/>
          </ac:spMkLst>
        </pc:spChg>
        <pc:spChg chg="mod">
          <ac:chgData name="Emily Hubbard" userId="1d4a9d99-d5ce-44ef-95ca-ec6a92907a60" providerId="ADAL" clId="{40C867D4-907A-4629-90FE-6F932105595F}" dt="2023-04-18T14:44:10.179" v="303" actId="1035"/>
          <ac:spMkLst>
            <pc:docMk/>
            <pc:sldMk cId="1801521897" sldId="850"/>
            <ac:spMk id="16" creationId="{60F66F39-1143-C259-124F-397626B24615}"/>
          </ac:spMkLst>
        </pc:spChg>
      </pc:sldChg>
      <pc:sldChg chg="addSp modSp mod replTag delTag">
        <pc:chgData name="Emily Hubbard" userId="1d4a9d99-d5ce-44ef-95ca-ec6a92907a60" providerId="ADAL" clId="{40C867D4-907A-4629-90FE-6F932105595F}" dt="2023-04-27T16:46:31.280" v="347"/>
        <pc:sldMkLst>
          <pc:docMk/>
          <pc:sldMk cId="3146610277" sldId="856"/>
        </pc:sldMkLst>
        <pc:spChg chg="add mod ord">
          <ac:chgData name="Emily Hubbard" userId="1d4a9d99-d5ce-44ef-95ca-ec6a92907a60" providerId="ADAL" clId="{40C867D4-907A-4629-90FE-6F932105595F}" dt="2023-04-17T15:02:22.035" v="138" actId="171"/>
          <ac:spMkLst>
            <pc:docMk/>
            <pc:sldMk cId="3146610277" sldId="856"/>
            <ac:spMk id="3" creationId="{65EBC52B-285C-D570-0EA5-F69484B74C1B}"/>
          </ac:spMkLst>
        </pc:spChg>
      </pc:sldChg>
      <pc:sldChg chg="addSp modSp mod modTransition replTag delTag">
        <pc:chgData name="Emily Hubbard" userId="1d4a9d99-d5ce-44ef-95ca-ec6a92907a60" providerId="ADAL" clId="{40C867D4-907A-4629-90FE-6F932105595F}" dt="2023-04-27T16:46:09.249" v="319"/>
        <pc:sldMkLst>
          <pc:docMk/>
          <pc:sldMk cId="325491887" sldId="897"/>
        </pc:sldMkLst>
        <pc:spChg chg="add mod ord">
          <ac:chgData name="Emily Hubbard" userId="1d4a9d99-d5ce-44ef-95ca-ec6a92907a60" providerId="ADAL" clId="{40C867D4-907A-4629-90FE-6F932105595F}" dt="2023-04-17T15:01:51.589" v="43" actId="171"/>
          <ac:spMkLst>
            <pc:docMk/>
            <pc:sldMk cId="325491887" sldId="897"/>
            <ac:spMk id="3" creationId="{5BCF42FE-5E68-4838-79C6-7FC515EDC98D}"/>
          </ac:spMkLst>
        </pc:spChg>
      </pc:sldChg>
      <pc:sldChg chg="addSp modSp mod modTransition replTag delTag">
        <pc:chgData name="Emily Hubbard" userId="1d4a9d99-d5ce-44ef-95ca-ec6a92907a60" providerId="ADAL" clId="{40C867D4-907A-4629-90FE-6F932105595F}" dt="2023-04-27T16:46:30.349" v="345"/>
        <pc:sldMkLst>
          <pc:docMk/>
          <pc:sldMk cId="829220016" sldId="899"/>
        </pc:sldMkLst>
        <pc:spChg chg="add mod ord">
          <ac:chgData name="Emily Hubbard" userId="1d4a9d99-d5ce-44ef-95ca-ec6a92907a60" providerId="ADAL" clId="{40C867D4-907A-4629-90FE-6F932105595F}" dt="2023-04-17T15:02:16.650" v="123" actId="171"/>
          <ac:spMkLst>
            <pc:docMk/>
            <pc:sldMk cId="829220016" sldId="899"/>
            <ac:spMk id="4" creationId="{AB3DD685-0D48-C069-CF58-DF0D09E97F28}"/>
          </ac:spMkLst>
        </pc:spChg>
        <pc:spChg chg="mod">
          <ac:chgData name="Emily Hubbard" userId="1d4a9d99-d5ce-44ef-95ca-ec6a92907a60" providerId="ADAL" clId="{40C867D4-907A-4629-90FE-6F932105595F}" dt="2023-04-18T13:43:54.798" v="237" actId="1076"/>
          <ac:spMkLst>
            <pc:docMk/>
            <pc:sldMk cId="829220016" sldId="899"/>
            <ac:spMk id="5" creationId="{6911E559-E61F-52D7-40ED-983252075BD7}"/>
          </ac:spMkLst>
        </pc:spChg>
        <pc:spChg chg="mod">
          <ac:chgData name="Emily Hubbard" userId="1d4a9d99-d5ce-44ef-95ca-ec6a92907a60" providerId="ADAL" clId="{40C867D4-907A-4629-90FE-6F932105595F}" dt="2023-04-18T13:43:36.879" v="232" actId="113"/>
          <ac:spMkLst>
            <pc:docMk/>
            <pc:sldMk cId="829220016" sldId="899"/>
            <ac:spMk id="6" creationId="{FEC08532-E74C-2D07-0398-1400A0B2C53D}"/>
          </ac:spMkLst>
        </pc:spChg>
        <pc:spChg chg="mod">
          <ac:chgData name="Emily Hubbard" userId="1d4a9d99-d5ce-44ef-95ca-ec6a92907a60" providerId="ADAL" clId="{40C867D4-907A-4629-90FE-6F932105595F}" dt="2023-04-18T13:43:46.855" v="235" actId="113"/>
          <ac:spMkLst>
            <pc:docMk/>
            <pc:sldMk cId="829220016" sldId="899"/>
            <ac:spMk id="10" creationId="{E5858A92-444C-C905-7CA0-21A0ADFBC308}"/>
          </ac:spMkLst>
        </pc:spChg>
        <pc:spChg chg="mod">
          <ac:chgData name="Emily Hubbard" userId="1d4a9d99-d5ce-44ef-95ca-ec6a92907a60" providerId="ADAL" clId="{40C867D4-907A-4629-90FE-6F932105595F}" dt="2023-04-18T13:43:39.633" v="233" actId="113"/>
          <ac:spMkLst>
            <pc:docMk/>
            <pc:sldMk cId="829220016" sldId="899"/>
            <ac:spMk id="12" creationId="{B0CEB14C-1F14-063B-1ED8-DBBF0733CB63}"/>
          </ac:spMkLst>
        </pc:spChg>
        <pc:spChg chg="mod">
          <ac:chgData name="Emily Hubbard" userId="1d4a9d99-d5ce-44ef-95ca-ec6a92907a60" providerId="ADAL" clId="{40C867D4-907A-4629-90FE-6F932105595F}" dt="2023-04-18T13:43:43.482" v="234" actId="113"/>
          <ac:spMkLst>
            <pc:docMk/>
            <pc:sldMk cId="829220016" sldId="899"/>
            <ac:spMk id="14" creationId="{E3AA6930-43C9-9E92-FC0B-504DC9226F71}"/>
          </ac:spMkLst>
        </pc:spChg>
        <pc:spChg chg="mod">
          <ac:chgData name="Emily Hubbard" userId="1d4a9d99-d5ce-44ef-95ca-ec6a92907a60" providerId="ADAL" clId="{40C867D4-907A-4629-90FE-6F932105595F}" dt="2023-04-18T13:43:49.896" v="236" actId="113"/>
          <ac:spMkLst>
            <pc:docMk/>
            <pc:sldMk cId="829220016" sldId="899"/>
            <ac:spMk id="15" creationId="{85371BD8-972F-A76F-FA60-AE532272F070}"/>
          </ac:spMkLst>
        </pc:spChg>
        <pc:picChg chg="mod">
          <ac:chgData name="Emily Hubbard" userId="1d4a9d99-d5ce-44ef-95ca-ec6a92907a60" providerId="ADAL" clId="{40C867D4-907A-4629-90FE-6F932105595F}" dt="2023-04-18T13:43:57.254" v="238" actId="1076"/>
          <ac:picMkLst>
            <pc:docMk/>
            <pc:sldMk cId="829220016" sldId="899"/>
            <ac:picMk id="9" creationId="{08F0FE57-78CB-D31E-EECC-8CD44B61719D}"/>
          </ac:picMkLst>
        </pc:picChg>
      </pc:sldChg>
      <pc:sldChg chg="addSp modSp mod modTransition replTag delTag">
        <pc:chgData name="Emily Hubbard" userId="1d4a9d99-d5ce-44ef-95ca-ec6a92907a60" providerId="ADAL" clId="{40C867D4-907A-4629-90FE-6F932105595F}" dt="2023-04-27T16:46:19.253" v="331"/>
        <pc:sldMkLst>
          <pc:docMk/>
          <pc:sldMk cId="825339084" sldId="945"/>
        </pc:sldMkLst>
        <pc:spChg chg="mod">
          <ac:chgData name="Emily Hubbard" userId="1d4a9d99-d5ce-44ef-95ca-ec6a92907a60" providerId="ADAL" clId="{40C867D4-907A-4629-90FE-6F932105595F}" dt="2023-04-18T13:44:16.809" v="249" actId="14100"/>
          <ac:spMkLst>
            <pc:docMk/>
            <pc:sldMk cId="825339084" sldId="945"/>
            <ac:spMk id="4" creationId="{DE68D04D-AA15-DD90-2FF7-FC8EE30E27C4}"/>
          </ac:spMkLst>
        </pc:spChg>
        <pc:spChg chg="add mod ord">
          <ac:chgData name="Emily Hubbard" userId="1d4a9d99-d5ce-44ef-95ca-ec6a92907a60" providerId="ADAL" clId="{40C867D4-907A-4629-90FE-6F932105595F}" dt="2023-04-17T15:02:08.811" v="93" actId="171"/>
          <ac:spMkLst>
            <pc:docMk/>
            <pc:sldMk cId="825339084" sldId="945"/>
            <ac:spMk id="5" creationId="{A65B42FB-4EA7-4FA8-CA3D-722F41C39B60}"/>
          </ac:spMkLst>
        </pc:spChg>
        <pc:spChg chg="mod">
          <ac:chgData name="Emily Hubbard" userId="1d4a9d99-d5ce-44ef-95ca-ec6a92907a60" providerId="ADAL" clId="{40C867D4-907A-4629-90FE-6F932105595F}" dt="2023-04-18T13:44:24.918" v="251" actId="14100"/>
          <ac:spMkLst>
            <pc:docMk/>
            <pc:sldMk cId="825339084" sldId="945"/>
            <ac:spMk id="6" creationId="{D567FCED-8DA3-3A4B-EB09-6DC7CF02CDB1}"/>
          </ac:spMkLst>
        </pc:spChg>
      </pc:sldChg>
      <pc:sldChg chg="addSp modSp mod modTransition replTag delTag">
        <pc:chgData name="Emily Hubbard" userId="1d4a9d99-d5ce-44ef-95ca-ec6a92907a60" providerId="ADAL" clId="{40C867D4-907A-4629-90FE-6F932105595F}" dt="2023-04-27T16:46:15.309" v="325"/>
        <pc:sldMkLst>
          <pc:docMk/>
          <pc:sldMk cId="976679321" sldId="946"/>
        </pc:sldMkLst>
        <pc:spChg chg="mod">
          <ac:chgData name="Emily Hubbard" userId="1d4a9d99-d5ce-44ef-95ca-ec6a92907a60" providerId="ADAL" clId="{40C867D4-907A-4629-90FE-6F932105595F}" dt="2023-04-18T12:51:23.388" v="202" actId="2085"/>
          <ac:spMkLst>
            <pc:docMk/>
            <pc:sldMk cId="976679321" sldId="946"/>
            <ac:spMk id="2" creationId="{5C3CF288-4AE1-6F2C-4B14-CC92B6DB0E28}"/>
          </ac:spMkLst>
        </pc:spChg>
        <pc:spChg chg="add mod ord">
          <ac:chgData name="Emily Hubbard" userId="1d4a9d99-d5ce-44ef-95ca-ec6a92907a60" providerId="ADAL" clId="{40C867D4-907A-4629-90FE-6F932105595F}" dt="2023-04-17T15:02:02.845" v="77" actId="171"/>
          <ac:spMkLst>
            <pc:docMk/>
            <pc:sldMk cId="976679321" sldId="946"/>
            <ac:spMk id="5" creationId="{6F5B8B01-21EF-6476-226C-06AADAA491CE}"/>
          </ac:spMkLst>
        </pc:spChg>
      </pc:sldChg>
      <pc:sldChg chg="addSp delSp modSp mod modTransition delAnim modAnim replTag delTag">
        <pc:chgData name="Emily Hubbard" userId="1d4a9d99-d5ce-44ef-95ca-ec6a92907a60" providerId="ADAL" clId="{40C867D4-907A-4629-90FE-6F932105595F}" dt="2023-04-27T16:46:28.046" v="342"/>
        <pc:sldMkLst>
          <pc:docMk/>
          <pc:sldMk cId="3557825766" sldId="947"/>
        </pc:sldMkLst>
        <pc:spChg chg="add mod">
          <ac:chgData name="Emily Hubbard" userId="1d4a9d99-d5ce-44ef-95ca-ec6a92907a60" providerId="ADAL" clId="{40C867D4-907A-4629-90FE-6F932105595F}" dt="2023-04-17T15:02:10.977" v="98"/>
          <ac:spMkLst>
            <pc:docMk/>
            <pc:sldMk cId="3557825766" sldId="947"/>
            <ac:spMk id="5" creationId="{FED114B0-7903-F853-F20B-AB3F70B9E382}"/>
          </ac:spMkLst>
        </pc:spChg>
        <pc:picChg chg="del">
          <ac:chgData name="Emily Hubbard" userId="1d4a9d99-d5ce-44ef-95ca-ec6a92907a60" providerId="ADAL" clId="{40C867D4-907A-4629-90FE-6F932105595F}" dt="2023-04-18T13:42:49.543" v="217" actId="478"/>
          <ac:picMkLst>
            <pc:docMk/>
            <pc:sldMk cId="3557825766" sldId="947"/>
            <ac:picMk id="2" creationId="{EE30FE11-4527-272E-52DA-1350FB19F388}"/>
          </ac:picMkLst>
        </pc:picChg>
        <pc:picChg chg="add mod">
          <ac:chgData name="Emily Hubbard" userId="1d4a9d99-d5ce-44ef-95ca-ec6a92907a60" providerId="ADAL" clId="{40C867D4-907A-4629-90FE-6F932105595F}" dt="2023-04-18T13:43:23.610" v="226" actId="1076"/>
          <ac:picMkLst>
            <pc:docMk/>
            <pc:sldMk cId="3557825766" sldId="947"/>
            <ac:picMk id="6" creationId="{AFAB084D-E4C5-7678-A424-91D50257CB49}"/>
          </ac:picMkLst>
        </pc:picChg>
      </pc:sldChg>
      <pc:sldChg chg="addSp modSp modTransition replTag delTag">
        <pc:chgData name="Emily Hubbard" userId="1d4a9d99-d5ce-44ef-95ca-ec6a92907a60" providerId="ADAL" clId="{40C867D4-907A-4629-90FE-6F932105595F}" dt="2023-04-27T16:46:17.317" v="328"/>
        <pc:sldMkLst>
          <pc:docMk/>
          <pc:sldMk cId="678488493" sldId="948"/>
        </pc:sldMkLst>
        <pc:spChg chg="add mod">
          <ac:chgData name="Emily Hubbard" userId="1d4a9d99-d5ce-44ef-95ca-ec6a92907a60" providerId="ADAL" clId="{40C867D4-907A-4629-90FE-6F932105595F}" dt="2023-04-17T15:02:04.108" v="80"/>
          <ac:spMkLst>
            <pc:docMk/>
            <pc:sldMk cId="678488493" sldId="948"/>
            <ac:spMk id="3" creationId="{74503E88-6D3A-91EA-A410-1F4417341CD7}"/>
          </ac:spMkLst>
        </pc:spChg>
      </pc:sldChg>
      <pc:sldChg chg="addSp modSp modTransition replTag delTag">
        <pc:chgData name="Emily Hubbard" userId="1d4a9d99-d5ce-44ef-95ca-ec6a92907a60" providerId="ADAL" clId="{40C867D4-907A-4629-90FE-6F932105595F}" dt="2023-04-27T16:46:37.189" v="355"/>
        <pc:sldMkLst>
          <pc:docMk/>
          <pc:sldMk cId="1432740507" sldId="949"/>
        </pc:sldMkLst>
        <pc:spChg chg="add mod">
          <ac:chgData name="Emily Hubbard" userId="1d4a9d99-d5ce-44ef-95ca-ec6a92907a60" providerId="ADAL" clId="{40C867D4-907A-4629-90FE-6F932105595F}" dt="2023-04-18T14:43:04.922" v="278"/>
          <ac:spMkLst>
            <pc:docMk/>
            <pc:sldMk cId="1432740507" sldId="949"/>
            <ac:spMk id="4" creationId="{3ED16097-2954-D8A7-F5F4-37DC7D1EF7BE}"/>
          </ac:spMkLst>
        </pc:spChg>
      </pc:sldChg>
      <pc:sldChg chg="addSp modSp mod modTransition replTag delTag">
        <pc:chgData name="Emily Hubbard" userId="1d4a9d99-d5ce-44ef-95ca-ec6a92907a60" providerId="ADAL" clId="{40C867D4-907A-4629-90FE-6F932105595F}" dt="2023-04-27T16:46:13.469" v="322"/>
        <pc:sldMkLst>
          <pc:docMk/>
          <pc:sldMk cId="1126683209" sldId="950"/>
        </pc:sldMkLst>
        <pc:spChg chg="add mod ord">
          <ac:chgData name="Emily Hubbard" userId="1d4a9d99-d5ce-44ef-95ca-ec6a92907a60" providerId="ADAL" clId="{40C867D4-907A-4629-90FE-6F932105595F}" dt="2023-04-17T15:01:58.103" v="65" actId="171"/>
          <ac:spMkLst>
            <pc:docMk/>
            <pc:sldMk cId="1126683209" sldId="950"/>
            <ac:spMk id="3" creationId="{24BCD113-4E04-A8DC-CFF2-D417DD044AEE}"/>
          </ac:spMkLst>
        </pc:spChg>
        <pc:picChg chg="mod">
          <ac:chgData name="Emily Hubbard" userId="1d4a9d99-d5ce-44ef-95ca-ec6a92907a60" providerId="ADAL" clId="{40C867D4-907A-4629-90FE-6F932105595F}" dt="2023-04-18T12:50:33.373" v="196" actId="1076"/>
          <ac:picMkLst>
            <pc:docMk/>
            <pc:sldMk cId="1126683209" sldId="950"/>
            <ac:picMk id="6" creationId="{EE0C1C88-D926-96A2-FF82-4CAA30BDEE03}"/>
          </ac:picMkLst>
        </pc:picChg>
      </pc:sldChg>
    </pc:docChg>
  </pc:docChgLst>
  <pc:docChgLst>
    <pc:chgData name="Emily Hubbard" userId="S::emily.hubbard@sja.org.uk::1d4a9d99-d5ce-44ef-95ca-ec6a92907a60" providerId="AD" clId="Web-{64205E1F-D46B-47CC-B513-76B9DCDA6D41}"/>
    <pc:docChg chg="modSld">
      <pc:chgData name="Emily Hubbard" userId="S::emily.hubbard@sja.org.uk::1d4a9d99-d5ce-44ef-95ca-ec6a92907a60" providerId="AD" clId="Web-{64205E1F-D46B-47CC-B513-76B9DCDA6D41}" dt="2023-07-13T18:25:40.834" v="4" actId="1076"/>
      <pc:docMkLst>
        <pc:docMk/>
      </pc:docMkLst>
      <pc:sldChg chg="modSp">
        <pc:chgData name="Emily Hubbard" userId="S::emily.hubbard@sja.org.uk::1d4a9d99-d5ce-44ef-95ca-ec6a92907a60" providerId="AD" clId="Web-{64205E1F-D46B-47CC-B513-76B9DCDA6D41}" dt="2023-07-13T18:25:40.834" v="4" actId="1076"/>
        <pc:sldMkLst>
          <pc:docMk/>
          <pc:sldMk cId="3146610277" sldId="856"/>
        </pc:sldMkLst>
        <pc:picChg chg="mod">
          <ac:chgData name="Emily Hubbard" userId="S::emily.hubbard@sja.org.uk::1d4a9d99-d5ce-44ef-95ca-ec6a92907a60" providerId="AD" clId="Web-{64205E1F-D46B-47CC-B513-76B9DCDA6D41}" dt="2023-07-13T18:25:40.834" v="4" actId="1076"/>
          <ac:picMkLst>
            <pc:docMk/>
            <pc:sldMk cId="3146610277" sldId="856"/>
            <ac:picMk id="6" creationId="{7C5908D2-2B1F-1240-0514-A845F1D8AAC9}"/>
          </ac:picMkLst>
        </pc:picChg>
        <pc:picChg chg="mod">
          <ac:chgData name="Emily Hubbard" userId="S::emily.hubbard@sja.org.uk::1d4a9d99-d5ce-44ef-95ca-ec6a92907a60" providerId="AD" clId="Web-{64205E1F-D46B-47CC-B513-76B9DCDA6D41}" dt="2023-07-13T18:25:40.819" v="3" actId="1076"/>
          <ac:picMkLst>
            <pc:docMk/>
            <pc:sldMk cId="3146610277" sldId="856"/>
            <ac:picMk id="8" creationId="{6574F367-6001-C335-1D89-47D39FDE5FC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19/10/2023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19/10/2023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1903139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2394676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Demonstrator to show on a mannikin how to give abdominal thrusts</a:t>
            </a:r>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3657782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  1. heel of hand.  2. between shoulder blades.  3. between tummy button and rib cage.</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3167341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52602">
              <a:defRPr/>
            </a:pPr>
            <a:r>
              <a:rPr lang="en-GB" dirty="0"/>
              <a:t>Emphasis on the “Flap” that separates the two paths. Air travels down a “tube” called the TRACHEA. Food travels down a “tube” called the OESOPHAGUS. Once entered the mouth food and air are separated and travel to their own destination.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3403291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BFC827-7935-45E0-B39A-141B424AE84E}" type="slidenum">
              <a:rPr lang="en-GB" smtClean="0"/>
              <a:t>5</a:t>
            </a:fld>
            <a:endParaRPr lang="en-GB"/>
          </a:p>
        </p:txBody>
      </p:sp>
    </p:spTree>
    <p:extLst>
      <p:ext uri="{BB962C8B-B14F-4D97-AF65-F5344CB8AC3E}">
        <p14:creationId xmlns:p14="http://schemas.microsoft.com/office/powerpoint/2010/main" val="4119424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 Safety, what could happen? What precautions could you take to try prevent choking occurring?</a:t>
            </a:r>
          </a:p>
          <a:p>
            <a:r>
              <a:rPr lang="en-GB" dirty="0"/>
              <a:t>Pic 1 - Toddler eating (these should be cut in half lengthways) </a:t>
            </a:r>
            <a:br>
              <a:rPr lang="en-GB" dirty="0"/>
            </a:br>
            <a:r>
              <a:rPr lang="en-GB" dirty="0"/>
              <a:t>Pic 2 Child eating a large burger (a big bite of bread can become stuck in throat and difficult to dislodge)</a:t>
            </a:r>
            <a:br>
              <a:rPr lang="en-GB" dirty="0"/>
            </a:br>
            <a:r>
              <a:rPr lang="en-GB" dirty="0"/>
              <a:t>Pic 3 Adult with something in throat, if not able to cough or dislodge this can be potentially dangerous. </a:t>
            </a:r>
          </a:p>
          <a:p>
            <a:r>
              <a:rPr lang="en-GB" dirty="0"/>
              <a:t>Who is most at risk in these pictures and why? – debate.</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249173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 - babies airways are narrower and babies tend to put things in mouth that they can choke on i.e. toys, household objects on the floor, small foods (how do we prevent this and keep them safe?)</a:t>
            </a:r>
          </a:p>
          <a:p>
            <a:r>
              <a:rPr lang="en-GB"/>
              <a:t>KS2 age group hazards are too much in mouth, talking whilst eating and running with food in mouth. </a:t>
            </a:r>
          </a:p>
          <a:p>
            <a:r>
              <a:rPr lang="en-GB"/>
              <a:t>Adults (especially elderly) false teeth, rushing, talking, not chewing food properly. </a:t>
            </a:r>
          </a:p>
          <a:p>
            <a:r>
              <a:rPr lang="en-GB"/>
              <a:t>Discussion prevention; chewing food, smaller bites, sitting when eating.</a:t>
            </a:r>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2585463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488"/>
              </a:spcAft>
              <a:buClr>
                <a:schemeClr val="tx2"/>
              </a:buClr>
              <a:buSzPct val="100000"/>
            </a:pPr>
            <a:r>
              <a:rPr lang="en-GB" altLang="en-US" sz="1200"/>
              <a:t>Signs and symptoms of someone who is choking could be:</a:t>
            </a:r>
          </a:p>
          <a:p>
            <a:pPr marL="365745" indent="-365745">
              <a:spcAft>
                <a:spcPts val="488"/>
              </a:spcAft>
              <a:buClr>
                <a:srgbClr val="007A53"/>
              </a:buClr>
              <a:buSzPct val="100000"/>
              <a:buFont typeface="Lucida Grande"/>
              <a:buChar char="➤"/>
            </a:pPr>
            <a:r>
              <a:rPr lang="en-GB" altLang="en-US" sz="1200"/>
              <a:t>They may be unable to speak, breathe or cough</a:t>
            </a:r>
          </a:p>
          <a:p>
            <a:pPr marL="365745" indent="-365745">
              <a:spcAft>
                <a:spcPts val="488"/>
              </a:spcAft>
              <a:buClr>
                <a:srgbClr val="007A53"/>
              </a:buClr>
              <a:buSzPct val="100000"/>
              <a:buFont typeface="Lucida Grande"/>
              <a:buChar char="➤"/>
            </a:pPr>
            <a:r>
              <a:rPr lang="en-GB" sz="1200"/>
              <a:t>The casualty's face or neck may become very red or look a purple or blue colour</a:t>
            </a:r>
          </a:p>
          <a:p>
            <a:pPr marL="365745" indent="-365745">
              <a:spcAft>
                <a:spcPts val="488"/>
              </a:spcAft>
              <a:buClr>
                <a:srgbClr val="007A53"/>
              </a:buClr>
              <a:buSzPct val="100000"/>
              <a:buFont typeface="Lucida Grande"/>
              <a:buChar char="➤"/>
            </a:pPr>
            <a:r>
              <a:rPr lang="en-GB" sz="1200"/>
              <a:t>The may point to or grasp at their mouth or throat</a:t>
            </a:r>
          </a:p>
          <a:p>
            <a:pPr marL="365745" indent="-365745">
              <a:spcAft>
                <a:spcPts val="488"/>
              </a:spcAft>
              <a:buClr>
                <a:srgbClr val="007A53"/>
              </a:buClr>
              <a:buSzPct val="100000"/>
              <a:buFont typeface="Lucida Grande"/>
              <a:buChar char="➤"/>
            </a:pPr>
            <a:r>
              <a:rPr lang="en-GB" sz="1200"/>
              <a:t>They may stand up and look very distressed</a:t>
            </a:r>
          </a:p>
          <a:p>
            <a:pPr marL="365745" indent="-365745">
              <a:spcAft>
                <a:spcPts val="488"/>
              </a:spcAft>
              <a:buClr>
                <a:srgbClr val="007A53"/>
              </a:buClr>
              <a:buSzPct val="100000"/>
              <a:buFont typeface="Lucida Grande"/>
              <a:buChar char="➤"/>
            </a:pPr>
            <a:r>
              <a:rPr lang="en-GB" sz="1200"/>
              <a:t>They may look frightened with wide eyes</a:t>
            </a:r>
          </a:p>
          <a:p>
            <a:pPr marL="365745" indent="-365745">
              <a:spcAft>
                <a:spcPts val="488"/>
              </a:spcAft>
              <a:buClr>
                <a:srgbClr val="007A53"/>
              </a:buClr>
              <a:buSzPct val="100000"/>
              <a:buFont typeface="Lucida Grande"/>
              <a:buChar char="➤"/>
            </a:pPr>
            <a:r>
              <a:rPr lang="en-GB" sz="1200"/>
              <a:t>They may become unresponsive.</a:t>
            </a: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1676966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849771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19/10/2023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19/10/2023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701495" y="1515881"/>
            <a:ext cx="10211031" cy="4169537"/>
          </a:xfrm>
          <a:prstGeom prst="rect">
            <a:avLst/>
          </a:prstGeom>
        </p:spPr>
        <p:txBody>
          <a:bodyPr lIns="74441" tIns="37221" rIns="74441" bIns="37221"/>
          <a:lstStyle>
            <a:lvl1pPr marL="434230" indent="-434230">
              <a:buClr>
                <a:srgbClr val="007A53"/>
              </a:buClr>
              <a:buFont typeface="Lucida Grande"/>
              <a:buChar char="➤"/>
              <a:defRPr sz="216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655507" y="574554"/>
            <a:ext cx="5429621" cy="661375"/>
          </a:xfrm>
          <a:prstGeom prst="rect">
            <a:avLst/>
          </a:prstGeom>
          <a:solidFill>
            <a:srgbClr val="009F4D"/>
          </a:solidFill>
        </p:spPr>
        <p:txBody>
          <a:bodyPr lIns="74441" tIns="37221" rIns="74441" bIns="37221"/>
          <a:lstStyle>
            <a:lvl1pPr marL="0" marR="0" indent="0" algn="l" defTabSz="893274" rtl="0" eaLnBrk="1" fontAlgn="auto" latinLnBrk="0" hangingPunct="1">
              <a:lnSpc>
                <a:spcPct val="90000"/>
              </a:lnSpc>
              <a:spcBef>
                <a:spcPct val="0"/>
              </a:spcBef>
              <a:spcAft>
                <a:spcPts val="488"/>
              </a:spcAft>
              <a:buClrTx/>
              <a:buSzTx/>
              <a:buFont typeface="Arial" panose="020B0604020202020204" pitchFamily="34" charset="0"/>
              <a:buNone/>
              <a:tabLst/>
              <a:defRPr lang="en-US" sz="4440" b="1" kern="1200" dirty="0" smtClean="0">
                <a:solidFill>
                  <a:srgbClr val="FFFFFF"/>
                </a:solidFill>
                <a:latin typeface="+mj-lt"/>
                <a:ea typeface="+mj-ea"/>
                <a:cs typeface="+mj-cs"/>
              </a:defRPr>
            </a:lvl1pPr>
          </a:lstStyle>
          <a:p>
            <a:pPr marL="0" marR="0" lvl="0" indent="0" algn="l" defTabSz="893274" rtl="0" eaLnBrk="1" fontAlgn="auto" latinLnBrk="0" hangingPunct="1">
              <a:lnSpc>
                <a:spcPct val="100000"/>
              </a:lnSpc>
              <a:spcBef>
                <a:spcPts val="488"/>
              </a:spcBef>
              <a:spcAft>
                <a:spcPts val="488"/>
              </a:spcAft>
              <a:buClrTx/>
              <a:buSzTx/>
              <a:buFont typeface="Arial" panose="020B0604020202020204" pitchFamily="34" charset="0"/>
              <a:buNone/>
              <a:tabLst/>
              <a:defRPr/>
            </a:pPr>
            <a:r>
              <a:rPr lang="en-US"/>
              <a:t>Title </a:t>
            </a:r>
            <a:endParaRPr lang="en-US" sz="348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9635605" y="6278771"/>
            <a:ext cx="2101035" cy="371015"/>
          </a:xfrm>
          <a:prstGeom prst="rect">
            <a:avLst/>
          </a:prstGeom>
        </p:spPr>
        <p:txBody>
          <a:bodyPr/>
          <a:lstStyle>
            <a:lvl1pPr marL="0" indent="0">
              <a:buNone/>
              <a:defRPr sz="1200" baseline="0">
                <a:solidFill>
                  <a:schemeClr val="bg1">
                    <a:lumMod val="50000"/>
                  </a:schemeClr>
                </a:solidFill>
                <a:latin typeface="+mj-lt"/>
              </a:defRPr>
            </a:lvl1pPr>
          </a:lstStyle>
          <a:p>
            <a:r>
              <a:rPr lang="en-GB"/>
              <a:t>KS2 – Basic life support</a:t>
            </a:r>
          </a:p>
        </p:txBody>
      </p:sp>
    </p:spTree>
    <p:extLst>
      <p:ext uri="{BB962C8B-B14F-4D97-AF65-F5344CB8AC3E}">
        <p14:creationId xmlns:p14="http://schemas.microsoft.com/office/powerpoint/2010/main" val="244324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2EC17-A5D6-40EC-8F49-AF3D8B33D58A}" type="datetimeFigureOut">
              <a:rPr lang="en-GB" smtClean="0"/>
              <a:t>19/10/2023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3345847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image" Target="../media/image2.jpg"/><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19/10/2023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 id="2147483770" r:id="rId20"/>
    <p:sldLayoutId id="2147483771" r:id="rId2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9.jpeg"/><Relationship Id="rId2" Type="http://schemas.openxmlformats.org/officeDocument/2006/relationships/slideLayout" Target="../slideLayouts/slideLayout23.xml"/><Relationship Id="rId1" Type="http://schemas.openxmlformats.org/officeDocument/2006/relationships/tags" Target="../tags/tag12.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19.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6.xml"/><Relationship Id="rId7" Type="http://schemas.openxmlformats.org/officeDocument/2006/relationships/image" Target="../media/image12.png"/><Relationship Id="rId2" Type="http://schemas.openxmlformats.org/officeDocument/2006/relationships/slideLayout" Target="../slideLayouts/slideLayout23.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3.xml"/><Relationship Id="rId1" Type="http://schemas.openxmlformats.org/officeDocument/2006/relationships/tags" Target="../tags/tag9.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5">
            <a:extLst>
              <a:ext uri="{FF2B5EF4-FFF2-40B4-BE49-F238E27FC236}">
                <a16:creationId xmlns:a16="http://schemas.microsoft.com/office/drawing/2014/main" id="{31B7B099-9754-9E7F-7BB2-4653819F486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1339" y="1240136"/>
            <a:ext cx="7615105" cy="4654225"/>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4" y="5046871"/>
            <a:ext cx="3581286" cy="570993"/>
          </a:xfrm>
          <a:solidFill>
            <a:srgbClr val="009F53"/>
          </a:solidFill>
        </p:spPr>
        <p:txBody>
          <a:bodyPr/>
          <a:lstStyle/>
          <a:p>
            <a:r>
              <a:rPr lang="en-US" dirty="0"/>
              <a:t>KS2 – Choking</a:t>
            </a:r>
          </a:p>
        </p:txBody>
      </p:sp>
      <p:sp>
        <p:nvSpPr>
          <p:cNvPr id="6" name="TextBox 5">
            <a:extLst>
              <a:ext uri="{FF2B5EF4-FFF2-40B4-BE49-F238E27FC236}">
                <a16:creationId xmlns:a16="http://schemas.microsoft.com/office/drawing/2014/main" id="{325EB3B3-F0FE-8125-6134-E6F2E12DBAA8}"/>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pic>
        <p:nvPicPr>
          <p:cNvPr id="5" name="Picture 4" descr="A green circle with white text and a graduation cap&#10;&#10;Description automatically generated">
            <a:extLst>
              <a:ext uri="{FF2B5EF4-FFF2-40B4-BE49-F238E27FC236}">
                <a16:creationId xmlns:a16="http://schemas.microsoft.com/office/drawing/2014/main" id="{856D6057-58C3-ABD7-D95C-6F09E5C5509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337" y="5617864"/>
            <a:ext cx="988695" cy="965200"/>
          </a:xfrm>
          <a:prstGeom prst="rect">
            <a:avLst/>
          </a:prstGeom>
          <a:noFill/>
          <a:ln>
            <a:noFill/>
          </a:ln>
          <a:effectLst/>
        </p:spPr>
      </p:pic>
      <p:pic>
        <p:nvPicPr>
          <p:cNvPr id="8" name="Picture 7" descr="A green circle with white text and a white head and arrow pointing to the side&#10;&#10;Description automatically generated">
            <a:extLst>
              <a:ext uri="{FF2B5EF4-FFF2-40B4-BE49-F238E27FC236}">
                <a16:creationId xmlns:a16="http://schemas.microsoft.com/office/drawing/2014/main" id="{CD5759FC-AB62-E2EA-CA09-B1783890686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65542" y="5617864"/>
            <a:ext cx="990600" cy="967105"/>
          </a:xfrm>
          <a:prstGeom prst="rect">
            <a:avLst/>
          </a:prstGeom>
          <a:noFill/>
          <a:ln>
            <a:noFill/>
          </a:ln>
          <a:effectLst/>
        </p:spPr>
      </p:pic>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961642-886C-08C4-93DB-23B0ACCF7CC9}"/>
              </a:ext>
            </a:extLst>
          </p:cNvPr>
          <p:cNvSpPr txBox="1">
            <a:spLocks/>
          </p:cNvSpPr>
          <p:nvPr/>
        </p:nvSpPr>
        <p:spPr>
          <a:xfrm>
            <a:off x="429827" y="641119"/>
            <a:ext cx="3768099"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Video - Choking</a:t>
            </a:r>
          </a:p>
        </p:txBody>
      </p:sp>
      <p:sp>
        <p:nvSpPr>
          <p:cNvPr id="4" name="TextBox 3">
            <a:extLst>
              <a:ext uri="{FF2B5EF4-FFF2-40B4-BE49-F238E27FC236}">
                <a16:creationId xmlns:a16="http://schemas.microsoft.com/office/drawing/2014/main" id="{7BF8D3CA-8BC7-744E-1287-D583799A17AB}"/>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5" name="Rectangle 4">
            <a:extLst>
              <a:ext uri="{FF2B5EF4-FFF2-40B4-BE49-F238E27FC236}">
                <a16:creationId xmlns:a16="http://schemas.microsoft.com/office/drawing/2014/main" id="{FED114B0-7903-F853-F20B-AB3F70B9E382}"/>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choking_(2023) (2160p)">
            <a:hlinkClick r:id="" action="ppaction://media"/>
            <a:extLst>
              <a:ext uri="{FF2B5EF4-FFF2-40B4-BE49-F238E27FC236}">
                <a16:creationId xmlns:a16="http://schemas.microsoft.com/office/drawing/2014/main" id="{AFAB084D-E4C5-7678-A424-91D50257CB49}"/>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490239" y="1384977"/>
            <a:ext cx="9211522" cy="5181482"/>
          </a:xfrm>
          <a:prstGeom prst="rect">
            <a:avLst/>
          </a:prstGeom>
          <a:ln w="76200">
            <a:solidFill>
              <a:srgbClr val="009F53"/>
            </a:solidFill>
          </a:ln>
        </p:spPr>
      </p:pic>
    </p:spTree>
    <p:custDataLst>
      <p:tags r:id="rId1"/>
    </p:custDataLst>
    <p:extLst>
      <p:ext uri="{BB962C8B-B14F-4D97-AF65-F5344CB8AC3E}">
        <p14:creationId xmlns:p14="http://schemas.microsoft.com/office/powerpoint/2010/main" val="3557825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video>
              <p:cMediaNode vol="80000">
                <p:cTn id="2"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3DD685-0D48-C069-CF58-DF0D09E97F28}"/>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6911E559-E61F-52D7-40ED-983252075BD7}"/>
              </a:ext>
            </a:extLst>
          </p:cNvPr>
          <p:cNvSpPr txBox="1"/>
          <p:nvPr/>
        </p:nvSpPr>
        <p:spPr>
          <a:xfrm>
            <a:off x="702644" y="2509243"/>
            <a:ext cx="2492135" cy="646331"/>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1. </a:t>
            </a:r>
            <a:r>
              <a:rPr lang="en-GB" dirty="0"/>
              <a:t>Ask the casualty if they are choking</a:t>
            </a:r>
            <a:endParaRPr lang="en-US" dirty="0"/>
          </a:p>
        </p:txBody>
      </p:sp>
      <p:sp>
        <p:nvSpPr>
          <p:cNvPr id="6" name="TextBox 5">
            <a:extLst>
              <a:ext uri="{FF2B5EF4-FFF2-40B4-BE49-F238E27FC236}">
                <a16:creationId xmlns:a16="http://schemas.microsoft.com/office/drawing/2014/main" id="{FEC08532-E74C-2D07-0398-1400A0B2C53D}"/>
              </a:ext>
            </a:extLst>
          </p:cNvPr>
          <p:cNvSpPr txBox="1"/>
          <p:nvPr/>
        </p:nvSpPr>
        <p:spPr>
          <a:xfrm>
            <a:off x="3439142" y="1521705"/>
            <a:ext cx="4053131" cy="369332"/>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2. </a:t>
            </a:r>
            <a:r>
              <a:rPr lang="en-GB" dirty="0"/>
              <a:t>Encourage them to cough</a:t>
            </a:r>
            <a:endParaRPr lang="en-US" dirty="0"/>
          </a:p>
        </p:txBody>
      </p:sp>
      <p:pic>
        <p:nvPicPr>
          <p:cNvPr id="9" name="Picture 8">
            <a:extLst>
              <a:ext uri="{FF2B5EF4-FFF2-40B4-BE49-F238E27FC236}">
                <a16:creationId xmlns:a16="http://schemas.microsoft.com/office/drawing/2014/main" id="{08F0FE57-78CB-D31E-EECC-8CD44B61719D}"/>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0438" t="16305" r="27143"/>
          <a:stretch/>
        </p:blipFill>
        <p:spPr>
          <a:xfrm>
            <a:off x="4262594" y="1992825"/>
            <a:ext cx="1546686" cy="2325497"/>
          </a:xfrm>
          <a:prstGeom prst="rect">
            <a:avLst/>
          </a:prstGeom>
        </p:spPr>
      </p:pic>
      <p:sp>
        <p:nvSpPr>
          <p:cNvPr id="10" name="TextBox 9">
            <a:extLst>
              <a:ext uri="{FF2B5EF4-FFF2-40B4-BE49-F238E27FC236}">
                <a16:creationId xmlns:a16="http://schemas.microsoft.com/office/drawing/2014/main" id="{E5858A92-444C-C905-7CA0-21A0ADFBC308}"/>
              </a:ext>
            </a:extLst>
          </p:cNvPr>
          <p:cNvSpPr txBox="1"/>
          <p:nvPr/>
        </p:nvSpPr>
        <p:spPr>
          <a:xfrm>
            <a:off x="6749439" y="2497017"/>
            <a:ext cx="3621220" cy="923330"/>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3. </a:t>
            </a:r>
            <a:r>
              <a:rPr lang="en-GB" dirty="0"/>
              <a:t>Give up to 5 back blows using the heel of your hand between the shoulder blades</a:t>
            </a:r>
            <a:endParaRPr lang="en-GB" dirty="0">
              <a:cs typeface="Arial" panose="020B0604020202020204"/>
            </a:endParaRPr>
          </a:p>
        </p:txBody>
      </p:sp>
      <p:pic>
        <p:nvPicPr>
          <p:cNvPr id="11" name="Picture 10">
            <a:extLst>
              <a:ext uri="{FF2B5EF4-FFF2-40B4-BE49-F238E27FC236}">
                <a16:creationId xmlns:a16="http://schemas.microsoft.com/office/drawing/2014/main" id="{2C823DBC-12CF-D4D3-4EDF-AB33FB1D5C22}"/>
              </a:ext>
              <a:ext uri="{C183D7F6-B498-43B3-948B-1728B52AA6E4}">
                <adec:decorative xmlns:adec="http://schemas.microsoft.com/office/drawing/2017/decorative" val="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8351" b="99313" l="30356" r="77486">
                        <a14:foregroundMark x1="37672" y1="93169" x2="48504" y2="93169"/>
                        <a14:foregroundMark x1="41067" y1="82943" x2="49151" y2="85489"/>
                        <a14:foregroundMark x1="72838" y1="48909" x2="51859" y2="51455"/>
                        <a14:foregroundMark x1="47373" y1="29588" x2="54204" y2="31245"/>
                        <a14:foregroundMark x1="46281" y1="26799" x2="47615" y2="37712"/>
                        <a14:foregroundMark x1="46160" y1="28779" x2="50768" y2="39369"/>
                        <a14:foregroundMark x1="53153" y1="20978" x2="46039" y2="31083"/>
                        <a14:foregroundMark x1="46847" y1="19321" x2="51415" y2="18351"/>
                        <a14:foregroundMark x1="47898" y1="82943" x2="46686" y2="96686"/>
                        <a14:foregroundMark x1="38521" y1="82741" x2="36823" y2="97817"/>
                        <a14:foregroundMark x1="35247" y1="99313" x2="50525" y2="98302"/>
                        <a14:foregroundMark x1="52102" y1="98141" x2="45109" y2="97656"/>
                        <a14:foregroundMark x1="30396" y1="68189" x2="32498" y2="80598"/>
                        <a14:foregroundMark x1="40137" y1="65036" x2="50243" y2="58246"/>
                        <a14:foregroundMark x1="75384" y1="48666" x2="77486" y2="56912"/>
                      </a14:backgroundRemoval>
                    </a14:imgEffect>
                  </a14:imgLayer>
                </a14:imgProps>
              </a:ext>
              <a:ext uri="{28A0092B-C50C-407E-A947-70E740481C1C}">
                <a14:useLocalDpi xmlns:a14="http://schemas.microsoft.com/office/drawing/2010/main" val="0"/>
              </a:ext>
            </a:extLst>
          </a:blip>
          <a:srcRect l="25933" t="16305" r="18315"/>
          <a:stretch/>
        </p:blipFill>
        <p:spPr>
          <a:xfrm>
            <a:off x="10087572" y="1891037"/>
            <a:ext cx="1902517" cy="2529074"/>
          </a:xfrm>
          <a:prstGeom prst="rect">
            <a:avLst/>
          </a:prstGeom>
        </p:spPr>
      </p:pic>
      <p:sp>
        <p:nvSpPr>
          <p:cNvPr id="12" name="TextBox 11">
            <a:extLst>
              <a:ext uri="{FF2B5EF4-FFF2-40B4-BE49-F238E27FC236}">
                <a16:creationId xmlns:a16="http://schemas.microsoft.com/office/drawing/2014/main" id="{B0CEB14C-1F14-063B-1ED8-DBBF0733CB63}"/>
              </a:ext>
            </a:extLst>
          </p:cNvPr>
          <p:cNvSpPr txBox="1"/>
          <p:nvPr/>
        </p:nvSpPr>
        <p:spPr>
          <a:xfrm>
            <a:off x="307639" y="4983272"/>
            <a:ext cx="2264288" cy="923330"/>
          </a:xfrm>
          <a:prstGeom prst="rect">
            <a:avLst/>
          </a:prstGeom>
          <a:noFill/>
        </p:spPr>
        <p:txBody>
          <a:bodyPr wrap="square" lIns="91440" tIns="45720" rIns="91440" bIns="45720" rtlCol="0" anchor="t">
            <a:spAutoFit/>
          </a:bodyPr>
          <a:lstStyle/>
          <a:p>
            <a:pPr>
              <a:buClr>
                <a:srgbClr val="008453"/>
              </a:buClr>
              <a:defRPr/>
            </a:pPr>
            <a:r>
              <a:rPr lang="en-GB" altLang="en-US" b="1" dirty="0">
                <a:solidFill>
                  <a:srgbClr val="009F53"/>
                </a:solidFill>
              </a:rPr>
              <a:t>4. </a:t>
            </a:r>
            <a:r>
              <a:rPr lang="en-GB" altLang="en-US" dirty="0"/>
              <a:t>Give up to 5 ‘tummy’ thrusts (abdominal thrusts)</a:t>
            </a:r>
            <a:endParaRPr lang="en-US" dirty="0"/>
          </a:p>
        </p:txBody>
      </p:sp>
      <p:pic>
        <p:nvPicPr>
          <p:cNvPr id="13" name="Picture 12">
            <a:extLst>
              <a:ext uri="{FF2B5EF4-FFF2-40B4-BE49-F238E27FC236}">
                <a16:creationId xmlns:a16="http://schemas.microsoft.com/office/drawing/2014/main" id="{A5C6A399-1E3F-ED12-4ABD-C16E72A48810}"/>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27220" t="18022" r="25162"/>
          <a:stretch/>
        </p:blipFill>
        <p:spPr>
          <a:xfrm>
            <a:off x="2645376" y="4174965"/>
            <a:ext cx="1461520" cy="2291048"/>
          </a:xfrm>
          <a:prstGeom prst="rect">
            <a:avLst/>
          </a:prstGeom>
        </p:spPr>
      </p:pic>
      <p:sp>
        <p:nvSpPr>
          <p:cNvPr id="14" name="TextBox 13">
            <a:extLst>
              <a:ext uri="{FF2B5EF4-FFF2-40B4-BE49-F238E27FC236}">
                <a16:creationId xmlns:a16="http://schemas.microsoft.com/office/drawing/2014/main" id="{E3AA6930-43C9-9E92-FC0B-504DC9226F71}"/>
              </a:ext>
            </a:extLst>
          </p:cNvPr>
          <p:cNvSpPr txBox="1"/>
          <p:nvPr/>
        </p:nvSpPr>
        <p:spPr>
          <a:xfrm>
            <a:off x="4297393" y="5162565"/>
            <a:ext cx="2838652" cy="9233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7A53"/>
              </a:buClr>
              <a:buSzPct val="100000"/>
            </a:pPr>
            <a:r>
              <a:rPr lang="en-GB" b="1" dirty="0">
                <a:solidFill>
                  <a:srgbClr val="009F53"/>
                </a:solidFill>
              </a:rPr>
              <a:t>5. </a:t>
            </a:r>
            <a:r>
              <a:rPr lang="en-GB" dirty="0">
                <a:solidFill>
                  <a:srgbClr val="000000"/>
                </a:solidFill>
              </a:rPr>
              <a:t>If this is not successful call 999 or 112 for emergency help</a:t>
            </a:r>
            <a:endParaRPr lang="en-GB" dirty="0">
              <a:cs typeface="Arial"/>
            </a:endParaRPr>
          </a:p>
        </p:txBody>
      </p:sp>
      <p:sp>
        <p:nvSpPr>
          <p:cNvPr id="15" name="Rectangle 14">
            <a:extLst>
              <a:ext uri="{FF2B5EF4-FFF2-40B4-BE49-F238E27FC236}">
                <a16:creationId xmlns:a16="http://schemas.microsoft.com/office/drawing/2014/main" id="{85371BD8-972F-A76F-FA60-AE532272F070}"/>
              </a:ext>
            </a:extLst>
          </p:cNvPr>
          <p:cNvSpPr>
            <a:spLocks noChangeAspect="1"/>
          </p:cNvSpPr>
          <p:nvPr/>
        </p:nvSpPr>
        <p:spPr>
          <a:xfrm>
            <a:off x="7328513" y="4629328"/>
            <a:ext cx="4723091" cy="1545308"/>
          </a:xfrm>
          <a:prstGeom prst="rect">
            <a:avLst/>
          </a:prstGeom>
        </p:spPr>
        <p:txBody>
          <a:bodyPr wrap="square" lIns="91440" tIns="45720" rIns="91440" bIns="45720" anchor="t">
            <a:spAutoFit/>
          </a:bodyPr>
          <a:lstStyle/>
          <a:p>
            <a:pPr marL="263525" indent="-263525">
              <a:spcAft>
                <a:spcPts val="600"/>
              </a:spcAft>
            </a:pPr>
            <a:r>
              <a:rPr lang="en-GB" b="1" dirty="0">
                <a:solidFill>
                  <a:srgbClr val="009F53"/>
                </a:solidFill>
              </a:rPr>
              <a:t>6. </a:t>
            </a:r>
            <a:r>
              <a:rPr lang="en-GB" dirty="0">
                <a:solidFill>
                  <a:srgbClr val="000000"/>
                </a:solidFill>
              </a:rPr>
              <a:t>Repeat</a:t>
            </a:r>
            <a:r>
              <a:rPr lang="en-GB" dirty="0"/>
              <a:t> if necessary</a:t>
            </a:r>
          </a:p>
          <a:p>
            <a:pPr marL="285750" indent="-285750">
              <a:buClr>
                <a:srgbClr val="009F53"/>
              </a:buClr>
              <a:buSzPct val="100000"/>
              <a:buFont typeface="Segoe UI Symbol" panose="020B0502040204020203" pitchFamily="34" charset="0"/>
              <a:buChar char="➤"/>
            </a:pPr>
            <a:r>
              <a:rPr lang="en-GB" dirty="0"/>
              <a:t>Do not forget to call for help</a:t>
            </a:r>
            <a:endParaRPr lang="en-GB" dirty="0">
              <a:cs typeface="Arial"/>
            </a:endParaRPr>
          </a:p>
          <a:p>
            <a:pPr marL="285750" indent="-285750">
              <a:buClr>
                <a:srgbClr val="009F53"/>
              </a:buClr>
              <a:buSzPct val="100000"/>
              <a:buFont typeface="Segoe UI Symbol" panose="020B0502040204020203" pitchFamily="34" charset="0"/>
              <a:buChar char="➤"/>
            </a:pPr>
            <a:r>
              <a:rPr lang="en-GB" dirty="0">
                <a:solidFill>
                  <a:srgbClr val="FF0000"/>
                </a:solidFill>
              </a:rPr>
              <a:t>REMEMBER</a:t>
            </a:r>
            <a:r>
              <a:rPr lang="en-GB" dirty="0"/>
              <a:t> that your casualty could become unresponsive. Be prepared to perform CPR.</a:t>
            </a:r>
            <a:endParaRPr lang="en-GB" dirty="0">
              <a:cs typeface="Arial"/>
            </a:endParaRPr>
          </a:p>
        </p:txBody>
      </p:sp>
      <p:sp>
        <p:nvSpPr>
          <p:cNvPr id="2" name="Title 1">
            <a:extLst>
              <a:ext uri="{FF2B5EF4-FFF2-40B4-BE49-F238E27FC236}">
                <a16:creationId xmlns:a16="http://schemas.microsoft.com/office/drawing/2014/main" id="{E614C74E-F2C3-2429-43F5-BC20682EEB56}"/>
              </a:ext>
            </a:extLst>
          </p:cNvPr>
          <p:cNvSpPr txBox="1">
            <a:spLocks/>
          </p:cNvSpPr>
          <p:nvPr/>
        </p:nvSpPr>
        <p:spPr>
          <a:xfrm>
            <a:off x="429828" y="641119"/>
            <a:ext cx="221837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a:t>
            </a:r>
          </a:p>
        </p:txBody>
      </p:sp>
      <p:sp>
        <p:nvSpPr>
          <p:cNvPr id="3" name="TextBox 2">
            <a:extLst>
              <a:ext uri="{FF2B5EF4-FFF2-40B4-BE49-F238E27FC236}">
                <a16:creationId xmlns:a16="http://schemas.microsoft.com/office/drawing/2014/main" id="{80C88DEE-A522-2E35-D509-E2447702E74E}"/>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829220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EBC52B-285C-D570-0EA5-F69484B74C1B}"/>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8CC86B1-A0BE-9889-C3BB-686FE979F933}"/>
              </a:ext>
            </a:extLst>
          </p:cNvPr>
          <p:cNvSpPr txBox="1">
            <a:spLocks/>
          </p:cNvSpPr>
          <p:nvPr/>
        </p:nvSpPr>
        <p:spPr>
          <a:xfrm>
            <a:off x="429828" y="641119"/>
            <a:ext cx="358799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recap</a:t>
            </a:r>
          </a:p>
        </p:txBody>
      </p:sp>
      <p:sp>
        <p:nvSpPr>
          <p:cNvPr id="5" name="Rectangle 4">
            <a:extLst>
              <a:ext uri="{FF2B5EF4-FFF2-40B4-BE49-F238E27FC236}">
                <a16:creationId xmlns:a16="http://schemas.microsoft.com/office/drawing/2014/main" id="{864403F9-043C-CC22-B452-B68B4A663F09}"/>
              </a:ext>
            </a:extLst>
          </p:cNvPr>
          <p:cNvSpPr/>
          <p:nvPr/>
        </p:nvSpPr>
        <p:spPr>
          <a:xfrm>
            <a:off x="429827" y="1852574"/>
            <a:ext cx="6705263" cy="3798476"/>
          </a:xfrm>
          <a:prstGeom prst="rect">
            <a:avLst/>
          </a:prstGeom>
          <a:solidFill>
            <a:schemeClr val="bg1"/>
          </a:solidFill>
          <a:ln w="38100">
            <a:solidFill>
              <a:srgbClr val="009F53"/>
            </a:solidFill>
          </a:ln>
        </p:spPr>
        <p:txBody>
          <a:bodyPr wrap="square" lIns="91440" tIns="45720" rIns="91440" bIns="45720" anchor="t">
            <a:spAutoFit/>
          </a:bodyPr>
          <a:lstStyle/>
          <a:p>
            <a:pPr>
              <a:spcAft>
                <a:spcPts val="488"/>
              </a:spcAft>
              <a:buClr>
                <a:schemeClr val="tx2"/>
              </a:buClr>
              <a:buSzPct val="100000"/>
            </a:pPr>
            <a:r>
              <a:rPr lang="en-GB" sz="2000" b="1" dirty="0">
                <a:solidFill>
                  <a:srgbClr val="009F53"/>
                </a:solidFill>
                <a:cs typeface="Times"/>
              </a:rPr>
              <a:t>In pairs, stand up and take it in turns to do the following:</a:t>
            </a:r>
            <a:br>
              <a:rPr lang="en-GB" sz="2000" b="1" dirty="0">
                <a:cs typeface="Times"/>
              </a:rPr>
            </a:br>
            <a:endParaRPr lang="en-GB" sz="2000" b="1" dirty="0">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Show the part of your hand that you would use to give a back blow</a:t>
            </a:r>
            <a:endParaRPr lang="en-GB" sz="2000" dirty="0">
              <a:latin typeface="+mj-lt"/>
              <a:cs typeface="Arial"/>
            </a:endParaRPr>
          </a:p>
          <a:p>
            <a:pPr marL="365125" indent="-365125">
              <a:spcAft>
                <a:spcPts val="488"/>
              </a:spcAft>
              <a:buClr>
                <a:srgbClr val="009F53"/>
              </a:buClr>
              <a:buSzPct val="100000"/>
              <a:buFont typeface="Segoe UI Symbol" panose="020B0502040204020203" pitchFamily="34" charset="0"/>
              <a:buChar char="➤"/>
            </a:pPr>
            <a:endParaRPr lang="en-GB" sz="2000" dirty="0">
              <a:latin typeface="+mj-lt"/>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Point to where on your partner's back you would give a back blow</a:t>
            </a:r>
          </a:p>
          <a:p>
            <a:pPr marL="365125" indent="-365125">
              <a:spcAft>
                <a:spcPts val="488"/>
              </a:spcAft>
              <a:buClr>
                <a:srgbClr val="009F53"/>
              </a:buClr>
              <a:buSzPct val="100000"/>
              <a:buFont typeface="Segoe UI Symbol" panose="020B0502040204020203" pitchFamily="34" charset="0"/>
              <a:buChar char="➤"/>
            </a:pPr>
            <a:endParaRPr lang="en-GB" sz="2000" dirty="0">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Show where you would press to do an abdominal thrust (tummy thrust). </a:t>
            </a:r>
            <a:endParaRPr lang="en-GB" altLang="en-US" sz="2000" dirty="0">
              <a:latin typeface="+mj-lt"/>
            </a:endParaRPr>
          </a:p>
        </p:txBody>
      </p:sp>
      <p:pic>
        <p:nvPicPr>
          <p:cNvPr id="6" name="Picture 5">
            <a:extLst>
              <a:ext uri="{FF2B5EF4-FFF2-40B4-BE49-F238E27FC236}">
                <a16:creationId xmlns:a16="http://schemas.microsoft.com/office/drawing/2014/main" id="{7C5908D2-2B1F-1240-0514-A845F1D8AAC9}"/>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5933" t="16305" r="18315"/>
          <a:stretch/>
        </p:blipFill>
        <p:spPr>
          <a:xfrm flipH="1">
            <a:off x="7597017" y="2664053"/>
            <a:ext cx="1769041" cy="2654979"/>
          </a:xfrm>
          <a:prstGeom prst="rect">
            <a:avLst/>
          </a:prstGeom>
          <a:noFill/>
          <a:ln w="38100">
            <a:noFill/>
          </a:ln>
        </p:spPr>
      </p:pic>
      <p:pic>
        <p:nvPicPr>
          <p:cNvPr id="8" name="Picture 7">
            <a:extLst>
              <a:ext uri="{FF2B5EF4-FFF2-40B4-BE49-F238E27FC236}">
                <a16:creationId xmlns:a16="http://schemas.microsoft.com/office/drawing/2014/main" id="{6574F367-6001-C335-1D89-47D39FDE5FC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27220" t="18022" r="25162"/>
          <a:stretch/>
        </p:blipFill>
        <p:spPr>
          <a:xfrm flipH="1">
            <a:off x="10221828" y="2663747"/>
            <a:ext cx="1540345" cy="2651818"/>
          </a:xfrm>
          <a:prstGeom prst="rect">
            <a:avLst/>
          </a:prstGeom>
          <a:noFill/>
          <a:ln w="38100">
            <a:noFill/>
          </a:ln>
        </p:spPr>
      </p:pic>
      <p:sp>
        <p:nvSpPr>
          <p:cNvPr id="2" name="TextBox 1">
            <a:extLst>
              <a:ext uri="{FF2B5EF4-FFF2-40B4-BE49-F238E27FC236}">
                <a16:creationId xmlns:a16="http://schemas.microsoft.com/office/drawing/2014/main" id="{3E14FA7A-19D2-EDDB-3C86-1179CD404DF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3146610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6719119" cy="602890"/>
          </a:xfrm>
          <a:solidFill>
            <a:srgbClr val="009F53"/>
          </a:solidFill>
        </p:spPr>
        <p:txBody>
          <a:bodyPr/>
          <a:lstStyle/>
          <a:p>
            <a:r>
              <a:rPr lang="en-US" sz="3700" dirty="0"/>
              <a:t>Check my learning: Choking</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8" name="Rectangle 7">
            <a:extLst>
              <a:ext uri="{FF2B5EF4-FFF2-40B4-BE49-F238E27FC236}">
                <a16:creationId xmlns:a16="http://schemas.microsoft.com/office/drawing/2014/main" id="{7E073A08-EE5F-918C-FB9B-EF1AFC3A83DC}"/>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8F1AFDA9-1722-9AAD-7C29-2CA8C4704844}"/>
              </a:ext>
            </a:extLst>
          </p:cNvPr>
          <p:cNvSpPr/>
          <p:nvPr/>
        </p:nvSpPr>
        <p:spPr>
          <a:xfrm>
            <a:off x="10442623" y="261419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61419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58398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724855"/>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58398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4" name="TextBox 3">
            <a:extLst>
              <a:ext uri="{FF2B5EF4-FFF2-40B4-BE49-F238E27FC236}">
                <a16:creationId xmlns:a16="http://schemas.microsoft.com/office/drawing/2014/main" id="{44DC857D-365D-B538-66D5-EFE004B2E938}"/>
              </a:ext>
            </a:extLst>
          </p:cNvPr>
          <p:cNvSpPr txBox="1"/>
          <p:nvPr/>
        </p:nvSpPr>
        <p:spPr>
          <a:xfrm>
            <a:off x="429826" y="2463687"/>
            <a:ext cx="8881496" cy="2934137"/>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dirty="0"/>
              <a:t>Be able to identify a casualty who is choking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assess and give first aid to a casualty who is choking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seek medical help for someone that is choking if required.</a:t>
            </a:r>
          </a:p>
        </p:txBody>
      </p:sp>
      <p:sp>
        <p:nvSpPr>
          <p:cNvPr id="5" name="Rectangle 4">
            <a:extLst>
              <a:ext uri="{FF2B5EF4-FFF2-40B4-BE49-F238E27FC236}">
                <a16:creationId xmlns:a16="http://schemas.microsoft.com/office/drawing/2014/main" id="{01FE06B9-F3CB-46A8-3F2D-B6673DE80A12}"/>
              </a:ext>
            </a:extLst>
          </p:cNvPr>
          <p:cNvSpPr/>
          <p:nvPr/>
        </p:nvSpPr>
        <p:spPr>
          <a:xfrm>
            <a:off x="10440646" y="449640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7" name="Rectangle 6">
            <a:extLst>
              <a:ext uri="{FF2B5EF4-FFF2-40B4-BE49-F238E27FC236}">
                <a16:creationId xmlns:a16="http://schemas.microsoft.com/office/drawing/2014/main" id="{38E27FB6-C31E-2451-BDCD-A7EADC46CB9D}"/>
              </a:ext>
            </a:extLst>
          </p:cNvPr>
          <p:cNvSpPr/>
          <p:nvPr/>
        </p:nvSpPr>
        <p:spPr>
          <a:xfrm>
            <a:off x="11257536" y="449640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3" name="TextBox 2">
            <a:extLst>
              <a:ext uri="{FF2B5EF4-FFF2-40B4-BE49-F238E27FC236}">
                <a16:creationId xmlns:a16="http://schemas.microsoft.com/office/drawing/2014/main" id="{0AB308FB-FCC8-BE9C-5776-B75F2D0E710E}"/>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A55B647-D232-F702-9ED0-6A452AAADEDF}"/>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6" name="Rectangle 5">
            <a:extLst>
              <a:ext uri="{FF2B5EF4-FFF2-40B4-BE49-F238E27FC236}">
                <a16:creationId xmlns:a16="http://schemas.microsoft.com/office/drawing/2014/main" id="{EC0C3BA6-4E70-49C8-0E0F-45D140FB4031}"/>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een circle with white text and a graduation cap&#10;&#10;Description automatically generated">
            <a:extLst>
              <a:ext uri="{FF2B5EF4-FFF2-40B4-BE49-F238E27FC236}">
                <a16:creationId xmlns:a16="http://schemas.microsoft.com/office/drawing/2014/main" id="{97D2743A-25F1-62CF-0152-89D2DC7362F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9798" y="4646150"/>
            <a:ext cx="1623504" cy="1584924"/>
          </a:xfrm>
          <a:prstGeom prst="rect">
            <a:avLst/>
          </a:prstGeom>
          <a:noFill/>
          <a:ln>
            <a:noFill/>
          </a:ln>
          <a:effectLst/>
        </p:spPr>
      </p:pic>
      <p:pic>
        <p:nvPicPr>
          <p:cNvPr id="8" name="Picture 7" descr="A green circle with white text and a white head and arrow pointing to the side&#10;&#10;Description automatically generated">
            <a:extLst>
              <a:ext uri="{FF2B5EF4-FFF2-40B4-BE49-F238E27FC236}">
                <a16:creationId xmlns:a16="http://schemas.microsoft.com/office/drawing/2014/main" id="{3D26C2E2-A8B5-8F13-05E1-8202277E801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0679" y="4644586"/>
            <a:ext cx="1626632" cy="1588052"/>
          </a:xfrm>
          <a:prstGeom prst="rect">
            <a:avLst/>
          </a:prstGeom>
          <a:noFill/>
          <a:ln>
            <a:noFill/>
          </a:ln>
          <a:effectLst/>
        </p:spPr>
      </p:pic>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0C683D-83CC-7481-706D-625AEA0C3A0B}"/>
              </a:ext>
            </a:extLst>
          </p:cNvPr>
          <p:cNvSpPr txBox="1"/>
          <p:nvPr/>
        </p:nvSpPr>
        <p:spPr>
          <a:xfrm>
            <a:off x="6096000" y="2966854"/>
            <a:ext cx="4979231" cy="2062103"/>
          </a:xfrm>
          <a:prstGeom prst="rect">
            <a:avLst/>
          </a:prstGeom>
          <a:solidFill>
            <a:srgbClr val="009F53"/>
          </a:solidFill>
        </p:spPr>
        <p:txBody>
          <a:bodyPr wrap="square" rtlCol="0">
            <a:spAutoFit/>
          </a:bodyPr>
          <a:lstStyle/>
          <a:p>
            <a:pPr algn="ctr"/>
            <a:r>
              <a:rPr lang="en-GB" sz="3200" b="1" dirty="0">
                <a:solidFill>
                  <a:schemeClr val="bg1"/>
                </a:solidFill>
              </a:rPr>
              <a:t>This activity allows students to find topic key words from the word search</a:t>
            </a:r>
          </a:p>
        </p:txBody>
      </p:sp>
      <p:sp>
        <p:nvSpPr>
          <p:cNvPr id="8" name="Title 1">
            <a:extLst>
              <a:ext uri="{FF2B5EF4-FFF2-40B4-BE49-F238E27FC236}">
                <a16:creationId xmlns:a16="http://schemas.microsoft.com/office/drawing/2014/main" id="{DB2201DC-C61E-8947-20C9-DB9C9DFAA419}"/>
              </a:ext>
            </a:extLst>
          </p:cNvPr>
          <p:cNvSpPr txBox="1">
            <a:spLocks/>
          </p:cNvSpPr>
          <p:nvPr/>
        </p:nvSpPr>
        <p:spPr>
          <a:xfrm>
            <a:off x="429827" y="641119"/>
            <a:ext cx="3901541"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Optional activity </a:t>
            </a:r>
          </a:p>
        </p:txBody>
      </p:sp>
      <p:pic>
        <p:nvPicPr>
          <p:cNvPr id="10" name="Picture 9">
            <a:extLst>
              <a:ext uri="{FF2B5EF4-FFF2-40B4-BE49-F238E27FC236}">
                <a16:creationId xmlns:a16="http://schemas.microsoft.com/office/drawing/2014/main" id="{BAEF3EB4-DD28-6A42-D3D6-7A016E1C571B}"/>
              </a:ext>
            </a:extLst>
          </p:cNvPr>
          <p:cNvPicPr>
            <a:picLocks noChangeAspect="1"/>
          </p:cNvPicPr>
          <p:nvPr/>
        </p:nvPicPr>
        <p:blipFill>
          <a:blip r:embed="rId3"/>
          <a:stretch>
            <a:fillRect/>
          </a:stretch>
        </p:blipFill>
        <p:spPr>
          <a:xfrm>
            <a:off x="1877538" y="1648616"/>
            <a:ext cx="3223851" cy="4568265"/>
          </a:xfrm>
          <a:prstGeom prst="rect">
            <a:avLst/>
          </a:prstGeom>
          <a:ln w="38100">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F462C579-46F1-3886-3438-D874006D136B}"/>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3ED16097-2954-D8A7-F5F4-37DC7D1EF7B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432740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7">
            <a:extLst>
              <a:ext uri="{FF2B5EF4-FFF2-40B4-BE49-F238E27FC236}">
                <a16:creationId xmlns:a16="http://schemas.microsoft.com/office/drawing/2014/main" id="{F11AD65E-D046-C714-8AD1-2D4AB023829D}"/>
              </a:ext>
            </a:extLst>
          </p:cNvPr>
          <p:cNvSpPr>
            <a:spLocks noGrp="1"/>
          </p:cNvSpPr>
          <p:nvPr>
            <p:ph type="body" sz="quarter" idx="13"/>
          </p:nvPr>
        </p:nvSpPr>
        <p:spPr>
          <a:xfrm>
            <a:off x="448956" y="2299364"/>
            <a:ext cx="11294087" cy="3271157"/>
          </a:xfrm>
        </p:spPr>
        <p:txBody>
          <a:bodyPr/>
          <a:lstStyle/>
          <a:p>
            <a:pPr algn="ctr"/>
            <a:r>
              <a:rPr lang="en-GB" sz="3200" dirty="0">
                <a:solidFill>
                  <a:srgbClr val="009F53"/>
                </a:solidFill>
              </a:rPr>
              <a:t>To request a KS2 Choking Certificate, please click the link below and fill out the form.</a:t>
            </a:r>
          </a:p>
        </p:txBody>
      </p:sp>
      <p:sp>
        <p:nvSpPr>
          <p:cNvPr id="5" name="Title 4">
            <a:extLst>
              <a:ext uri="{FF2B5EF4-FFF2-40B4-BE49-F238E27FC236}">
                <a16:creationId xmlns:a16="http://schemas.microsoft.com/office/drawing/2014/main" id="{EB30A59C-3D2E-51BF-8E7F-7E15AF023FA7}"/>
              </a:ext>
            </a:extLst>
          </p:cNvPr>
          <p:cNvSpPr>
            <a:spLocks noGrp="1"/>
          </p:cNvSpPr>
          <p:nvPr>
            <p:ph type="title"/>
          </p:nvPr>
        </p:nvSpPr>
        <p:spPr>
          <a:xfrm>
            <a:off x="429827" y="641119"/>
            <a:ext cx="4730002" cy="539611"/>
          </a:xfrm>
          <a:solidFill>
            <a:srgbClr val="009F53"/>
          </a:solidFill>
        </p:spPr>
        <p:txBody>
          <a:bodyPr/>
          <a:lstStyle/>
          <a:p>
            <a:r>
              <a:rPr lang="en-GB" dirty="0"/>
              <a:t>Request a certificate</a:t>
            </a:r>
          </a:p>
        </p:txBody>
      </p:sp>
    </p:spTree>
    <p:custDataLst>
      <p:tags r:id="rId1"/>
    </p:custDataLst>
    <p:extLst>
      <p:ext uri="{BB962C8B-B14F-4D97-AF65-F5344CB8AC3E}">
        <p14:creationId xmlns:p14="http://schemas.microsoft.com/office/powerpoint/2010/main" val="419160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223917" cy="602890"/>
          </a:xfrm>
          <a:solidFill>
            <a:srgbClr val="009F53"/>
          </a:solidFill>
        </p:spPr>
        <p:txBody>
          <a:bodyPr/>
          <a:lstStyle/>
          <a:p>
            <a:r>
              <a:rPr lang="en-US" sz="3700" dirty="0"/>
              <a:t>Choking</a:t>
            </a:r>
          </a:p>
        </p:txBody>
      </p:sp>
      <p:sp>
        <p:nvSpPr>
          <p:cNvPr id="7" name="TextBox 6">
            <a:extLst>
              <a:ext uri="{FF2B5EF4-FFF2-40B4-BE49-F238E27FC236}">
                <a16:creationId xmlns:a16="http://schemas.microsoft.com/office/drawing/2014/main" id="{3E2A30D4-16FF-7CED-D16C-1D76817EF764}"/>
              </a:ext>
            </a:extLst>
          </p:cNvPr>
          <p:cNvSpPr txBox="1"/>
          <p:nvPr/>
        </p:nvSpPr>
        <p:spPr>
          <a:xfrm>
            <a:off x="2221480" y="2818433"/>
            <a:ext cx="7749040" cy="1446550"/>
          </a:xfrm>
          <a:prstGeom prst="rect">
            <a:avLst/>
          </a:prstGeom>
          <a:noFill/>
          <a:ln w="57150">
            <a:solidFill>
              <a:srgbClr val="009F53"/>
            </a:solidFill>
          </a:ln>
        </p:spPr>
        <p:txBody>
          <a:bodyPr wrap="square" rtlCol="0">
            <a:spAutoFit/>
          </a:bodyPr>
          <a:lstStyle/>
          <a:p>
            <a:pPr algn="ctr"/>
            <a:r>
              <a:rPr lang="en-GB" sz="4400" dirty="0"/>
              <a:t>A short course to learn how to help someone who is choking.</a:t>
            </a:r>
          </a:p>
        </p:txBody>
      </p:sp>
      <p:sp>
        <p:nvSpPr>
          <p:cNvPr id="2" name="TextBox 1">
            <a:extLst>
              <a:ext uri="{FF2B5EF4-FFF2-40B4-BE49-F238E27FC236}">
                <a16:creationId xmlns:a16="http://schemas.microsoft.com/office/drawing/2014/main" id="{7448FEEC-FD79-7FC1-B8ED-BE7E9E2C56F0}"/>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3" name="Rectangle 2">
            <a:extLst>
              <a:ext uri="{FF2B5EF4-FFF2-40B4-BE49-F238E27FC236}">
                <a16:creationId xmlns:a16="http://schemas.microsoft.com/office/drawing/2014/main" id="{58E43BE9-9613-55DA-B21E-B53A8559B16F}"/>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0D8F1FF-D85A-98B9-314F-45DA77F2DA99}"/>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E2A30D4-16FF-7CED-D16C-1D76817EF764}"/>
              </a:ext>
            </a:extLst>
          </p:cNvPr>
          <p:cNvSpPr txBox="1"/>
          <p:nvPr/>
        </p:nvSpPr>
        <p:spPr>
          <a:xfrm>
            <a:off x="429828" y="2687130"/>
            <a:ext cx="10219661" cy="2361929"/>
          </a:xfrm>
          <a:prstGeom prst="rect">
            <a:avLst/>
          </a:prstGeom>
          <a:noFill/>
          <a:ln w="57150">
            <a:noFill/>
          </a:ln>
        </p:spPr>
        <p:txBody>
          <a:bodyPr wrap="square" lIns="91440" tIns="45720" rIns="91440" bIns="45720" rtlCol="0" anchor="t">
            <a:spAutoFit/>
          </a:bodyPr>
          <a:lstStyle/>
          <a:p>
            <a:pPr marL="365125" indent="-365125">
              <a:lnSpc>
                <a:spcPct val="120000"/>
              </a:lnSpc>
              <a:spcAft>
                <a:spcPts val="400"/>
              </a:spcAft>
              <a:buClr>
                <a:srgbClr val="009F53"/>
              </a:buClr>
              <a:buSzPct val="100000"/>
              <a:buFont typeface="Lucida Grande"/>
              <a:buChar char="➤"/>
            </a:pPr>
            <a:r>
              <a:rPr lang="en-GB" sz="2400" dirty="0"/>
              <a:t>Be able to identify a casualty who is choking</a:t>
            </a:r>
          </a:p>
          <a:p>
            <a:pPr>
              <a:lnSpc>
                <a:spcPct val="120000"/>
              </a:lnSpc>
              <a:spcAft>
                <a:spcPts val="400"/>
              </a:spcAft>
              <a:buClr>
                <a:srgbClr val="009F53"/>
              </a:buClr>
              <a:buSzPct val="100000"/>
            </a:pPr>
            <a:endParaRPr lang="en-US" dirty="0"/>
          </a:p>
          <a:p>
            <a:pPr marL="365125" indent="-365125">
              <a:lnSpc>
                <a:spcPct val="120000"/>
              </a:lnSpc>
              <a:spcAft>
                <a:spcPts val="400"/>
              </a:spcAft>
              <a:buClr>
                <a:srgbClr val="009F53"/>
              </a:buClr>
              <a:buSzPct val="100000"/>
              <a:buFont typeface="Lucida Grande"/>
              <a:buChar char="➤"/>
            </a:pPr>
            <a:r>
              <a:rPr lang="en-GB" sz="2400" dirty="0"/>
              <a:t>Be able to assess and give first aid to a casualty who is choking</a:t>
            </a:r>
          </a:p>
          <a:p>
            <a:pPr>
              <a:lnSpc>
                <a:spcPct val="120000"/>
              </a:lnSpc>
              <a:spcAft>
                <a:spcPts val="400"/>
              </a:spcAft>
              <a:buClr>
                <a:srgbClr val="009F53"/>
              </a:buClr>
              <a:buSzPct val="100000"/>
            </a:pPr>
            <a:endParaRPr lang="en-GB" sz="2400" dirty="0">
              <a:cs typeface="Arial" panose="020B0604020202020204"/>
            </a:endParaRPr>
          </a:p>
          <a:p>
            <a:pPr marL="365125" indent="-365125">
              <a:lnSpc>
                <a:spcPct val="120000"/>
              </a:lnSpc>
              <a:spcAft>
                <a:spcPts val="400"/>
              </a:spcAft>
              <a:buClr>
                <a:srgbClr val="009F53"/>
              </a:buClr>
              <a:buSzPct val="100000"/>
              <a:buFont typeface="Lucida Grande"/>
              <a:buChar char="➤"/>
            </a:pPr>
            <a:r>
              <a:rPr lang="en-GB" sz="2400" dirty="0"/>
              <a:t>Be able to seek medical help for someone that is choking if required.</a:t>
            </a:r>
            <a:endParaRPr lang="en-GB" sz="2400" dirty="0">
              <a:cs typeface="Arial" panose="020B0604020202020204"/>
            </a:endParaRP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8" y="2041511"/>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3" name="Title 1">
            <a:extLst>
              <a:ext uri="{FF2B5EF4-FFF2-40B4-BE49-F238E27FC236}">
                <a16:creationId xmlns:a16="http://schemas.microsoft.com/office/drawing/2014/main" id="{679EF432-A39E-DB8A-6E59-42AC06999EB3}"/>
              </a:ext>
            </a:extLst>
          </p:cNvPr>
          <p:cNvSpPr>
            <a:spLocks noGrp="1"/>
          </p:cNvSpPr>
          <p:nvPr>
            <p:ph type="title"/>
          </p:nvPr>
        </p:nvSpPr>
        <p:spPr>
          <a:xfrm>
            <a:off x="429828" y="641119"/>
            <a:ext cx="2218370" cy="602890"/>
          </a:xfrm>
          <a:solidFill>
            <a:srgbClr val="009F53"/>
          </a:solidFill>
        </p:spPr>
        <p:txBody>
          <a:bodyPr/>
          <a:lstStyle/>
          <a:p>
            <a:r>
              <a:rPr lang="en-US" sz="3700" dirty="0"/>
              <a:t>Choking</a:t>
            </a:r>
          </a:p>
        </p:txBody>
      </p:sp>
      <p:sp>
        <p:nvSpPr>
          <p:cNvPr id="4" name="TextBox 3">
            <a:extLst>
              <a:ext uri="{FF2B5EF4-FFF2-40B4-BE49-F238E27FC236}">
                <a16:creationId xmlns:a16="http://schemas.microsoft.com/office/drawing/2014/main" id="{02A27A92-EC58-946D-842F-C6CB8A57C6A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F5B8B01-21EF-6476-226C-06AADAA491C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221837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a:t>
            </a:r>
          </a:p>
        </p:txBody>
      </p:sp>
      <p:sp>
        <p:nvSpPr>
          <p:cNvPr id="2" name="Rectangle 1">
            <a:extLst>
              <a:ext uri="{FF2B5EF4-FFF2-40B4-BE49-F238E27FC236}">
                <a16:creationId xmlns:a16="http://schemas.microsoft.com/office/drawing/2014/main" id="{5C3CF288-4AE1-6F2C-4B14-CC92B6DB0E28}"/>
              </a:ext>
            </a:extLst>
          </p:cNvPr>
          <p:cNvSpPr/>
          <p:nvPr/>
        </p:nvSpPr>
        <p:spPr>
          <a:xfrm>
            <a:off x="429827" y="2128964"/>
            <a:ext cx="5913221" cy="4042132"/>
          </a:xfrm>
          <a:prstGeom prst="rect">
            <a:avLst/>
          </a:prstGeom>
          <a:solidFill>
            <a:schemeClr val="bg1"/>
          </a:solidFill>
          <a:ln w="57150">
            <a:solidFill>
              <a:srgbClr val="009F53"/>
            </a:solidFill>
          </a:ln>
        </p:spPr>
        <p:txBody>
          <a:bodyPr wrap="square" lIns="91440" tIns="45720" rIns="91440" bIns="45720" anchor="t">
            <a:spAutoFit/>
          </a:bodyPr>
          <a:lstStyle/>
          <a:p>
            <a:pPr marL="342900" indent="-342900">
              <a:spcAft>
                <a:spcPts val="488"/>
              </a:spcAft>
              <a:buClr>
                <a:srgbClr val="009F53"/>
              </a:buClr>
              <a:buSzPct val="100000"/>
              <a:buFont typeface="Segoe UI Symbol" panose="020B0502040204020203" pitchFamily="34" charset="0"/>
              <a:buChar char="➤"/>
            </a:pPr>
            <a:r>
              <a:rPr lang="en-GB" sz="2000" dirty="0">
                <a:cs typeface="Times"/>
              </a:rPr>
              <a:t>We put the food we eat into our mouth, chew it and swallow. It then travels down our body into our stomach</a:t>
            </a:r>
          </a:p>
          <a:p>
            <a:pPr marL="365125" indent="-365125">
              <a:spcAft>
                <a:spcPts val="488"/>
              </a:spcAft>
              <a:buClr>
                <a:srgbClr val="009F53"/>
              </a:buClr>
              <a:buSzPct val="100000"/>
              <a:buFont typeface="Lucida Grande"/>
              <a:buChar char="➤"/>
            </a:pPr>
            <a:r>
              <a:rPr lang="en-GB" sz="2000" dirty="0">
                <a:cs typeface="Times"/>
              </a:rPr>
              <a:t>We breathe air in through our mouth (and nose), this travels down a tube in our neck and into our lungs</a:t>
            </a:r>
            <a:endParaRPr lang="en-US" sz="2000" dirty="0">
              <a:cs typeface="Arial"/>
            </a:endParaRPr>
          </a:p>
          <a:p>
            <a:pPr marL="365125" indent="-365125">
              <a:spcAft>
                <a:spcPts val="488"/>
              </a:spcAft>
              <a:buClr>
                <a:srgbClr val="009F53"/>
              </a:buClr>
              <a:buSzPct val="100000"/>
              <a:buFont typeface="Lucida Grande"/>
              <a:buChar char="➤"/>
            </a:pPr>
            <a:r>
              <a:rPr lang="en-GB" sz="2000" dirty="0">
                <a:cs typeface="Times"/>
              </a:rPr>
              <a:t>At the back of the throat, there is a flap with the job of ensuring that food and air go to the correct places</a:t>
            </a:r>
          </a:p>
          <a:p>
            <a:pPr marL="365125" indent="-365125">
              <a:spcAft>
                <a:spcPts val="488"/>
              </a:spcAft>
              <a:buClr>
                <a:srgbClr val="009F53"/>
              </a:buClr>
              <a:buSzPct val="100000"/>
              <a:buFont typeface="Lucida Grande"/>
              <a:buChar char="➤"/>
            </a:pPr>
            <a:r>
              <a:rPr lang="en-GB" sz="2000" dirty="0">
                <a:cs typeface="Times"/>
              </a:rPr>
              <a:t>Sometimes the flap does not work fast enough, and the airway can become blocked</a:t>
            </a:r>
          </a:p>
          <a:p>
            <a:pPr marL="365125" indent="-365125">
              <a:spcAft>
                <a:spcPts val="488"/>
              </a:spcAft>
              <a:buClr>
                <a:srgbClr val="009F53"/>
              </a:buClr>
              <a:buSzPct val="100000"/>
              <a:buFont typeface="Lucida Grande"/>
              <a:buChar char="➤"/>
            </a:pPr>
            <a:r>
              <a:rPr lang="en-GB" sz="2000" dirty="0">
                <a:cs typeface="Times"/>
              </a:rPr>
              <a:t>This can cause someone to choke.</a:t>
            </a:r>
          </a:p>
        </p:txBody>
      </p:sp>
      <p:sp>
        <p:nvSpPr>
          <p:cNvPr id="4" name="TextBox 3">
            <a:extLst>
              <a:ext uri="{FF2B5EF4-FFF2-40B4-BE49-F238E27FC236}">
                <a16:creationId xmlns:a16="http://schemas.microsoft.com/office/drawing/2014/main" id="{131358EE-CBDE-9648-8F2C-48AB7C28D10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6" name="Title 1">
            <a:extLst>
              <a:ext uri="{FF2B5EF4-FFF2-40B4-BE49-F238E27FC236}">
                <a16:creationId xmlns:a16="http://schemas.microsoft.com/office/drawing/2014/main" id="{698C934E-003A-33DB-2C5A-1C6A188180D9}"/>
              </a:ext>
            </a:extLst>
          </p:cNvPr>
          <p:cNvSpPr txBox="1">
            <a:spLocks/>
          </p:cNvSpPr>
          <p:nvPr/>
        </p:nvSpPr>
        <p:spPr>
          <a:xfrm>
            <a:off x="429827" y="1245887"/>
            <a:ext cx="1668480" cy="31753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chemeClr val="tx1"/>
                </a:solidFill>
              </a:rPr>
              <a:t>How we eat</a:t>
            </a:r>
          </a:p>
        </p:txBody>
      </p:sp>
      <p:pic>
        <p:nvPicPr>
          <p:cNvPr id="12" name="Picture 11">
            <a:extLst>
              <a:ext uri="{FF2B5EF4-FFF2-40B4-BE49-F238E27FC236}">
                <a16:creationId xmlns:a16="http://schemas.microsoft.com/office/drawing/2014/main" id="{80429784-3418-D847-2B60-E7948BE0CBD3}"/>
              </a:ext>
            </a:extLst>
          </p:cNvPr>
          <p:cNvPicPr>
            <a:picLocks noChangeAspect="1"/>
          </p:cNvPicPr>
          <p:nvPr/>
        </p:nvPicPr>
        <p:blipFill>
          <a:blip r:embed="rId4"/>
          <a:stretch>
            <a:fillRect/>
          </a:stretch>
        </p:blipFill>
        <p:spPr>
          <a:xfrm>
            <a:off x="6516302" y="2502691"/>
            <a:ext cx="5598695" cy="3008433"/>
          </a:xfrm>
          <a:prstGeom prst="rect">
            <a:avLst/>
          </a:prstGeom>
        </p:spPr>
      </p:pic>
    </p:spTree>
    <p:custDataLst>
      <p:tags r:id="rId1"/>
    </p:custDataLst>
    <p:extLst>
      <p:ext uri="{BB962C8B-B14F-4D97-AF65-F5344CB8AC3E}">
        <p14:creationId xmlns:p14="http://schemas.microsoft.com/office/powerpoint/2010/main" val="976679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3E96BC-34F5-3669-6DC5-AF7912592DAD}"/>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51C70A38-598C-0F21-1497-4D740DB3E6E2}"/>
              </a:ext>
            </a:extLst>
          </p:cNvPr>
          <p:cNvSpPr>
            <a:spLocks noGrp="1"/>
          </p:cNvSpPr>
          <p:nvPr>
            <p:ph type="title"/>
          </p:nvPr>
        </p:nvSpPr>
        <p:spPr>
          <a:xfrm>
            <a:off x="429827" y="626792"/>
            <a:ext cx="2082367" cy="534688"/>
          </a:xfrm>
          <a:solidFill>
            <a:srgbClr val="009F53"/>
          </a:solidFill>
        </p:spPr>
        <p:txBody>
          <a:bodyPr/>
          <a:lstStyle/>
          <a:p>
            <a:r>
              <a:rPr lang="en-GB" dirty="0"/>
              <a:t>Choking</a:t>
            </a:r>
          </a:p>
        </p:txBody>
      </p:sp>
      <p:sp>
        <p:nvSpPr>
          <p:cNvPr id="6" name="Title 1">
            <a:extLst>
              <a:ext uri="{FF2B5EF4-FFF2-40B4-BE49-F238E27FC236}">
                <a16:creationId xmlns:a16="http://schemas.microsoft.com/office/drawing/2014/main" id="{D47E3E51-629C-831B-574C-EE0E090F76FB}"/>
              </a:ext>
            </a:extLst>
          </p:cNvPr>
          <p:cNvSpPr txBox="1">
            <a:spLocks/>
          </p:cNvSpPr>
          <p:nvPr/>
        </p:nvSpPr>
        <p:spPr>
          <a:xfrm>
            <a:off x="429827" y="1168887"/>
            <a:ext cx="2294122" cy="31753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chemeClr val="tx1"/>
                </a:solidFill>
              </a:rPr>
              <a:t>What is choking?</a:t>
            </a:r>
          </a:p>
        </p:txBody>
      </p:sp>
      <p:pic>
        <p:nvPicPr>
          <p:cNvPr id="9" name="Picture 8">
            <a:extLst>
              <a:ext uri="{FF2B5EF4-FFF2-40B4-BE49-F238E27FC236}">
                <a16:creationId xmlns:a16="http://schemas.microsoft.com/office/drawing/2014/main" id="{B219E7E1-EFDC-B2BB-D3BE-6772734B695D}"/>
              </a:ext>
            </a:extLst>
          </p:cNvPr>
          <p:cNvPicPr>
            <a:picLocks noChangeAspect="1"/>
          </p:cNvPicPr>
          <p:nvPr/>
        </p:nvPicPr>
        <p:blipFill rotWithShape="1">
          <a:blip r:embed="rId3"/>
          <a:srcRect l="63440" t="16127" r="3380" b="6950"/>
          <a:stretch/>
        </p:blipFill>
        <p:spPr>
          <a:xfrm>
            <a:off x="648203" y="1705453"/>
            <a:ext cx="3810710" cy="4747137"/>
          </a:xfrm>
          <a:prstGeom prst="rect">
            <a:avLst/>
          </a:prstGeom>
        </p:spPr>
      </p:pic>
      <p:pic>
        <p:nvPicPr>
          <p:cNvPr id="15" name="Graphic 14" descr="Line arrow: Counter-clockwise curve with solid fill">
            <a:extLst>
              <a:ext uri="{FF2B5EF4-FFF2-40B4-BE49-F238E27FC236}">
                <a16:creationId xmlns:a16="http://schemas.microsoft.com/office/drawing/2014/main" id="{2D1C9AB3-0FE1-70A4-A936-D49E5DB798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829319" flipH="1" flipV="1">
            <a:off x="2710849" y="2349765"/>
            <a:ext cx="2592853" cy="2896921"/>
          </a:xfrm>
          <a:prstGeom prst="rect">
            <a:avLst/>
          </a:prstGeom>
        </p:spPr>
      </p:pic>
      <p:sp>
        <p:nvSpPr>
          <p:cNvPr id="31" name="TextBox 30">
            <a:extLst>
              <a:ext uri="{FF2B5EF4-FFF2-40B4-BE49-F238E27FC236}">
                <a16:creationId xmlns:a16="http://schemas.microsoft.com/office/drawing/2014/main" id="{D7ED3890-3339-5D74-6D0C-AF624E3A76E9}"/>
              </a:ext>
            </a:extLst>
          </p:cNvPr>
          <p:cNvSpPr txBox="1"/>
          <p:nvPr/>
        </p:nvSpPr>
        <p:spPr>
          <a:xfrm>
            <a:off x="5140735" y="2800226"/>
            <a:ext cx="5922847" cy="1938992"/>
          </a:xfrm>
          <a:prstGeom prst="rect">
            <a:avLst/>
          </a:prstGeom>
          <a:solidFill>
            <a:schemeClr val="bg1"/>
          </a:solidFill>
          <a:ln w="38100">
            <a:solidFill>
              <a:srgbClr val="009F4D"/>
            </a:solidFill>
          </a:ln>
        </p:spPr>
        <p:txBody>
          <a:bodyPr wrap="square" rtlCol="0">
            <a:spAutoFit/>
          </a:bodyPr>
          <a:lstStyle/>
          <a:p>
            <a:pPr marL="285750" indent="-285750">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When someone is choking, their airway is partly or completely blocked, meaning they may be unable to breathe properly</a:t>
            </a:r>
          </a:p>
          <a:p>
            <a:pPr marL="285750" indent="-285750">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They might be able to clear it by coughing, but if they can</a:t>
            </a:r>
            <a:r>
              <a:rPr lang="en-GB" sz="2000" dirty="0">
                <a:latin typeface="Arial" panose="020B0604020202020204" pitchFamily="34" charset="0"/>
                <a:cs typeface="Arial" panose="020B0604020202020204" pitchFamily="34" charset="0"/>
              </a:rPr>
              <a:t>not</a:t>
            </a:r>
            <a:r>
              <a:rPr lang="en-GB" sz="2000" b="0" i="0" dirty="0">
                <a:effectLst/>
                <a:latin typeface="Arial" panose="020B0604020202020204" pitchFamily="34" charset="0"/>
                <a:cs typeface="Arial" panose="020B0604020202020204" pitchFamily="34" charset="0"/>
              </a:rPr>
              <a:t> you will need to help them straight away.</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308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CF42FE-5E68-4838-79C6-7FC515EDC98D}"/>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4280718"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What do you see?</a:t>
            </a:r>
          </a:p>
        </p:txBody>
      </p:sp>
      <p:grpSp>
        <p:nvGrpSpPr>
          <p:cNvPr id="25" name="Group 24">
            <a:extLst>
              <a:ext uri="{FF2B5EF4-FFF2-40B4-BE49-F238E27FC236}">
                <a16:creationId xmlns:a16="http://schemas.microsoft.com/office/drawing/2014/main" id="{6DA84A90-F27D-7FDD-0195-EC21091E9EBB}"/>
              </a:ext>
            </a:extLst>
          </p:cNvPr>
          <p:cNvGrpSpPr/>
          <p:nvPr/>
        </p:nvGrpSpPr>
        <p:grpSpPr>
          <a:xfrm>
            <a:off x="763291" y="2424545"/>
            <a:ext cx="10665418" cy="2581771"/>
            <a:chOff x="487491" y="2094172"/>
            <a:chExt cx="8101082" cy="1928472"/>
          </a:xfrm>
        </p:grpSpPr>
        <p:grpSp>
          <p:nvGrpSpPr>
            <p:cNvPr id="26" name="Group 25">
              <a:extLst>
                <a:ext uri="{FF2B5EF4-FFF2-40B4-BE49-F238E27FC236}">
                  <a16:creationId xmlns:a16="http://schemas.microsoft.com/office/drawing/2014/main" id="{BF653C89-3BEA-FF3E-A28F-C78084A2342C}"/>
                </a:ext>
                <a:ext uri="{C183D7F6-B498-43B3-948B-1728B52AA6E4}">
                  <adec:decorative xmlns:adec="http://schemas.microsoft.com/office/drawing/2017/decorative" val="1"/>
                </a:ext>
              </a:extLst>
            </p:cNvPr>
            <p:cNvGrpSpPr/>
            <p:nvPr/>
          </p:nvGrpSpPr>
          <p:grpSpPr>
            <a:xfrm>
              <a:off x="487491" y="2094172"/>
              <a:ext cx="8101082" cy="1928472"/>
              <a:chOff x="487491" y="2094172"/>
              <a:chExt cx="8101082" cy="1928472"/>
            </a:xfrm>
          </p:grpSpPr>
          <p:grpSp>
            <p:nvGrpSpPr>
              <p:cNvPr id="28" name="Group 27">
                <a:extLst>
                  <a:ext uri="{FF2B5EF4-FFF2-40B4-BE49-F238E27FC236}">
                    <a16:creationId xmlns:a16="http://schemas.microsoft.com/office/drawing/2014/main" id="{74CCEBFA-83FB-329A-4223-667DD1C8C692}"/>
                  </a:ext>
                </a:extLst>
              </p:cNvPr>
              <p:cNvGrpSpPr/>
              <p:nvPr/>
            </p:nvGrpSpPr>
            <p:grpSpPr>
              <a:xfrm>
                <a:off x="487491" y="2094173"/>
                <a:ext cx="2625889" cy="1928471"/>
                <a:chOff x="2208133" y="1099476"/>
                <a:chExt cx="5267488" cy="3516048"/>
              </a:xfrm>
            </p:grpSpPr>
            <p:pic>
              <p:nvPicPr>
                <p:cNvPr id="30" name="Picture 29" descr="A baby eating whole grapes">
                  <a:extLst>
                    <a:ext uri="{FF2B5EF4-FFF2-40B4-BE49-F238E27FC236}">
                      <a16:creationId xmlns:a16="http://schemas.microsoft.com/office/drawing/2014/main" id="{550F662F-EE15-D4CE-5CF6-83FED59E8E54}"/>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8133" y="1099476"/>
                  <a:ext cx="5267488" cy="3516048"/>
                </a:xfrm>
                <a:prstGeom prst="rect">
                  <a:avLst/>
                </a:prstGeom>
              </p:spPr>
            </p:pic>
            <p:pic>
              <p:nvPicPr>
                <p:cNvPr id="31" name="Picture 30">
                  <a:extLst>
                    <a:ext uri="{FF2B5EF4-FFF2-40B4-BE49-F238E27FC236}">
                      <a16:creationId xmlns:a16="http://schemas.microsoft.com/office/drawing/2014/main" id="{1AC1063E-EAF7-7B36-60AD-553FA012014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51334">
                  <a:off x="4046563" y="3325050"/>
                  <a:ext cx="1419840" cy="624138"/>
                </a:xfrm>
                <a:prstGeom prst="rect">
                  <a:avLst/>
                </a:prstGeom>
              </p:spPr>
            </p:pic>
            <p:pic>
              <p:nvPicPr>
                <p:cNvPr id="32" name="Picture 31">
                  <a:extLst>
                    <a:ext uri="{FF2B5EF4-FFF2-40B4-BE49-F238E27FC236}">
                      <a16:creationId xmlns:a16="http://schemas.microsoft.com/office/drawing/2014/main" id="{33975ABF-36BA-7F11-5604-A500D1CFBA0A}"/>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8133" y="3613057"/>
                  <a:ext cx="1154475" cy="624138"/>
                </a:xfrm>
                <a:prstGeom prst="rect">
                  <a:avLst/>
                </a:prstGeom>
              </p:spPr>
            </p:pic>
          </p:grpSp>
          <p:pic>
            <p:nvPicPr>
              <p:cNvPr id="29" name="Picture 28" descr="A male holding their throat">
                <a:extLst>
                  <a:ext uri="{FF2B5EF4-FFF2-40B4-BE49-F238E27FC236}">
                    <a16:creationId xmlns:a16="http://schemas.microsoft.com/office/drawing/2014/main" id="{8A71CB71-79BF-56C2-B1F2-7FB9D0A15320}"/>
                  </a:ext>
                </a:extLst>
              </p:cNvPr>
              <p:cNvPicPr>
                <a:picLocks noChangeAspect="1"/>
              </p:cNvPicPr>
              <p:nvPr/>
            </p:nvPicPr>
            <p:blipFill>
              <a:blip r:embed="rId7"/>
              <a:stretch>
                <a:fillRect/>
              </a:stretch>
            </p:blipFill>
            <p:spPr>
              <a:xfrm>
                <a:off x="6013165" y="2094172"/>
                <a:ext cx="2575408" cy="1928471"/>
              </a:xfrm>
              <a:prstGeom prst="rect">
                <a:avLst/>
              </a:prstGeom>
            </p:spPr>
          </p:pic>
        </p:grpSp>
        <p:pic>
          <p:nvPicPr>
            <p:cNvPr id="27" name="Picture 4" descr="meal food lunch eating sense">
              <a:extLst>
                <a:ext uri="{FF2B5EF4-FFF2-40B4-BE49-F238E27FC236}">
                  <a16:creationId xmlns:a16="http://schemas.microsoft.com/office/drawing/2014/main" id="{3BCB90F8-30BA-03D7-EBD6-3A362B1A6D4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9412" t="10729" r="16051" b="14276"/>
            <a:stretch/>
          </p:blipFill>
          <p:spPr bwMode="auto">
            <a:xfrm>
              <a:off x="3155698" y="2094172"/>
              <a:ext cx="2803306" cy="192847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1B6A0AC4-0157-5227-8B41-F132C409BAA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0A945DCE-7F3E-C28E-7502-6153F2D763BB}"/>
              </a:ext>
            </a:extLst>
          </p:cNvPr>
          <p:cNvSpPr txBox="1"/>
          <p:nvPr/>
        </p:nvSpPr>
        <p:spPr>
          <a:xfrm>
            <a:off x="702644" y="5465281"/>
            <a:ext cx="7936029" cy="923330"/>
          </a:xfrm>
          <a:prstGeom prst="rect">
            <a:avLst/>
          </a:prstGeom>
          <a:noFill/>
        </p:spPr>
        <p:txBody>
          <a:bodyPr wrap="square">
            <a:spAutoFit/>
          </a:bodyPr>
          <a:lstStyle/>
          <a:p>
            <a:r>
              <a:rPr lang="en-GB" b="1" dirty="0"/>
              <a:t>Questions:</a:t>
            </a:r>
          </a:p>
          <a:p>
            <a:pPr marL="285750" indent="-285750">
              <a:buClr>
                <a:srgbClr val="009F53"/>
              </a:buClr>
              <a:buFont typeface="Segoe UI Symbol" panose="020B0502040204020203" pitchFamily="34" charset="0"/>
              <a:buChar char="➤"/>
            </a:pPr>
            <a:r>
              <a:rPr lang="en-GB" dirty="0"/>
              <a:t>What could happen in each of these pictures?</a:t>
            </a:r>
          </a:p>
          <a:p>
            <a:pPr marL="285750" indent="-285750">
              <a:buClr>
                <a:srgbClr val="009F53"/>
              </a:buClr>
              <a:buFont typeface="Segoe UI Symbol" panose="020B0502040204020203" pitchFamily="34" charset="0"/>
              <a:buChar char="➤"/>
            </a:pPr>
            <a:r>
              <a:rPr lang="en-GB" dirty="0"/>
              <a:t>What precautions could you take to try prevent choking occurring?</a:t>
            </a:r>
          </a:p>
        </p:txBody>
      </p:sp>
    </p:spTree>
    <p:custDataLst>
      <p:tags r:id="rId1"/>
    </p:custDataLst>
    <p:extLst>
      <p:ext uri="{BB962C8B-B14F-4D97-AF65-F5344CB8AC3E}">
        <p14:creationId xmlns:p14="http://schemas.microsoft.com/office/powerpoint/2010/main" val="325491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BCD113-4E04-A8DC-CFF2-D417DD044AE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4339059F-F3FB-36FD-2E68-F235EDD20BBC}"/>
              </a:ext>
            </a:extLst>
          </p:cNvPr>
          <p:cNvSpPr/>
          <p:nvPr/>
        </p:nvSpPr>
        <p:spPr>
          <a:xfrm>
            <a:off x="826989" y="2149180"/>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dirty="0">
                <a:solidFill>
                  <a:srgbClr val="190F2F"/>
                </a:solidFill>
                <a:cs typeface="Times"/>
              </a:rPr>
              <a:t>Name 3 things that you think are a choking hazard for toddlers</a:t>
            </a:r>
          </a:p>
        </p:txBody>
      </p:sp>
      <p:pic>
        <p:nvPicPr>
          <p:cNvPr id="5" name="Picture 4">
            <a:extLst>
              <a:ext uri="{FF2B5EF4-FFF2-40B4-BE49-F238E27FC236}">
                <a16:creationId xmlns:a16="http://schemas.microsoft.com/office/drawing/2014/main" id="{382C0BC7-45D9-4CA3-D7D1-466230008E8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2977" y="2149180"/>
            <a:ext cx="2211718" cy="1949127"/>
          </a:xfrm>
          <a:prstGeom prst="rect">
            <a:avLst/>
          </a:prstGeom>
        </p:spPr>
      </p:pic>
      <p:pic>
        <p:nvPicPr>
          <p:cNvPr id="6" name="Picture 5">
            <a:extLst>
              <a:ext uri="{FF2B5EF4-FFF2-40B4-BE49-F238E27FC236}">
                <a16:creationId xmlns:a16="http://schemas.microsoft.com/office/drawing/2014/main" id="{EE0C1C88-D926-96A2-FF82-4CAA30BDEE03}"/>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87922" y="3532201"/>
            <a:ext cx="2211718" cy="2211718"/>
          </a:xfrm>
          <a:prstGeom prst="rect">
            <a:avLst/>
          </a:prstGeom>
        </p:spPr>
      </p:pic>
      <p:sp>
        <p:nvSpPr>
          <p:cNvPr id="7" name="Rectangle: Rounded Corners 6">
            <a:extLst>
              <a:ext uri="{FF2B5EF4-FFF2-40B4-BE49-F238E27FC236}">
                <a16:creationId xmlns:a16="http://schemas.microsoft.com/office/drawing/2014/main" id="{7FA4304D-BF87-BB45-8408-3B330265EBE0}"/>
              </a:ext>
            </a:extLst>
          </p:cNvPr>
          <p:cNvSpPr/>
          <p:nvPr/>
        </p:nvSpPr>
        <p:spPr>
          <a:xfrm>
            <a:off x="824465" y="3532201"/>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dirty="0">
                <a:solidFill>
                  <a:srgbClr val="190F2F"/>
                </a:solidFill>
                <a:cs typeface="Times"/>
              </a:rPr>
              <a:t>Name 3 things that you think are a choking hazard for your age group</a:t>
            </a:r>
          </a:p>
        </p:txBody>
      </p:sp>
      <p:sp>
        <p:nvSpPr>
          <p:cNvPr id="8" name="Rectangle: Rounded Corners 7">
            <a:extLst>
              <a:ext uri="{FF2B5EF4-FFF2-40B4-BE49-F238E27FC236}">
                <a16:creationId xmlns:a16="http://schemas.microsoft.com/office/drawing/2014/main" id="{E8B29F7E-D391-9893-D9B0-EBE03072174D}"/>
              </a:ext>
            </a:extLst>
          </p:cNvPr>
          <p:cNvSpPr/>
          <p:nvPr/>
        </p:nvSpPr>
        <p:spPr>
          <a:xfrm>
            <a:off x="824464" y="4936886"/>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a:solidFill>
                  <a:srgbClr val="190F2F"/>
                </a:solidFill>
                <a:cs typeface="Times"/>
              </a:rPr>
              <a:t>Name 3 things that you think are a choking hazard for adults.</a:t>
            </a:r>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4056134"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hazards</a:t>
            </a:r>
          </a:p>
        </p:txBody>
      </p:sp>
      <p:sp>
        <p:nvSpPr>
          <p:cNvPr id="2" name="TextBox 1">
            <a:extLst>
              <a:ext uri="{FF2B5EF4-FFF2-40B4-BE49-F238E27FC236}">
                <a16:creationId xmlns:a16="http://schemas.microsoft.com/office/drawing/2014/main" id="{53DE7A93-3C4E-E17B-6B45-3B34EF1A325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1126683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EC05D7-E734-8D0D-3ACA-E18BD50D2C8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0438" t="16305" r="27143"/>
          <a:stretch/>
        </p:blipFill>
        <p:spPr>
          <a:xfrm>
            <a:off x="1488852" y="1871957"/>
            <a:ext cx="3223072" cy="4846002"/>
          </a:xfrm>
          <a:prstGeom prst="rect">
            <a:avLst/>
          </a:prstGeom>
        </p:spPr>
      </p:pic>
      <p:sp>
        <p:nvSpPr>
          <p:cNvPr id="7" name="Title 1">
            <a:extLst>
              <a:ext uri="{FF2B5EF4-FFF2-40B4-BE49-F238E27FC236}">
                <a16:creationId xmlns:a16="http://schemas.microsoft.com/office/drawing/2014/main" id="{D7FE1F88-35D3-0B30-E9B1-C418FEE396E8}"/>
              </a:ext>
            </a:extLst>
          </p:cNvPr>
          <p:cNvSpPr txBox="1">
            <a:spLocks/>
          </p:cNvSpPr>
          <p:nvPr/>
        </p:nvSpPr>
        <p:spPr>
          <a:xfrm>
            <a:off x="429828" y="641119"/>
            <a:ext cx="6395923"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signs &amp; symptoms</a:t>
            </a:r>
          </a:p>
        </p:txBody>
      </p:sp>
      <p:sp>
        <p:nvSpPr>
          <p:cNvPr id="2" name="TextBox 1">
            <a:extLst>
              <a:ext uri="{FF2B5EF4-FFF2-40B4-BE49-F238E27FC236}">
                <a16:creationId xmlns:a16="http://schemas.microsoft.com/office/drawing/2014/main" id="{4EB7EF90-D913-2260-4088-F2C2341B949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3" name="Rectangle 2">
            <a:extLst>
              <a:ext uri="{FF2B5EF4-FFF2-40B4-BE49-F238E27FC236}">
                <a16:creationId xmlns:a16="http://schemas.microsoft.com/office/drawing/2014/main" id="{74503E88-6D3A-91EA-A410-1F4417341CD7}"/>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E8220B3D-CCDE-7F03-E1C8-B10378D24E78}"/>
              </a:ext>
            </a:extLst>
          </p:cNvPr>
          <p:cNvSpPr txBox="1"/>
          <p:nvPr/>
        </p:nvSpPr>
        <p:spPr>
          <a:xfrm>
            <a:off x="6096000" y="2648579"/>
            <a:ext cx="4427263" cy="2677656"/>
          </a:xfrm>
          <a:prstGeom prst="rect">
            <a:avLst/>
          </a:prstGeom>
          <a:solidFill>
            <a:srgbClr val="009F53"/>
          </a:solidFill>
        </p:spPr>
        <p:txBody>
          <a:bodyPr wrap="square">
            <a:spAutoFit/>
          </a:bodyPr>
          <a:lstStyle/>
          <a:p>
            <a:pPr algn="ctr"/>
            <a:r>
              <a:rPr lang="en-GB" sz="2800" b="1" dirty="0">
                <a:solidFill>
                  <a:schemeClr val="bg1"/>
                </a:solidFill>
              </a:rPr>
              <a:t>Question:</a:t>
            </a:r>
          </a:p>
          <a:p>
            <a:pPr algn="ctr"/>
            <a:r>
              <a:rPr lang="en-GB" sz="2800" dirty="0">
                <a:solidFill>
                  <a:schemeClr val="bg1"/>
                </a:solidFill>
              </a:rPr>
              <a:t>If a person is choking, what do you think they will do or look like?</a:t>
            </a:r>
          </a:p>
          <a:p>
            <a:pPr algn="ctr"/>
            <a:endParaRPr lang="en-GB" sz="2800" dirty="0">
              <a:solidFill>
                <a:schemeClr val="bg1"/>
              </a:solidFill>
            </a:endParaRPr>
          </a:p>
          <a:p>
            <a:pPr algn="ctr"/>
            <a:r>
              <a:rPr lang="en-GB" sz="2800" dirty="0">
                <a:solidFill>
                  <a:schemeClr val="bg1"/>
                </a:solidFill>
              </a:rPr>
              <a:t>Explain your answer.</a:t>
            </a:r>
          </a:p>
        </p:txBody>
      </p:sp>
    </p:spTree>
    <p:custDataLst>
      <p:tags r:id="rId1"/>
    </p:custDataLst>
    <p:extLst>
      <p:ext uri="{BB962C8B-B14F-4D97-AF65-F5344CB8AC3E}">
        <p14:creationId xmlns:p14="http://schemas.microsoft.com/office/powerpoint/2010/main" val="678488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5B42FB-4EA7-4FA8-CA3D-722F41C39B60}"/>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1">
            <a:extLst>
              <a:ext uri="{FF2B5EF4-FFF2-40B4-BE49-F238E27FC236}">
                <a16:creationId xmlns:a16="http://schemas.microsoft.com/office/drawing/2014/main" id="{19961642-886C-08C4-93DB-23B0ACCF7CC9}"/>
              </a:ext>
            </a:extLst>
          </p:cNvPr>
          <p:cNvSpPr txBox="1">
            <a:spLocks/>
          </p:cNvSpPr>
          <p:nvPr/>
        </p:nvSpPr>
        <p:spPr>
          <a:xfrm>
            <a:off x="429828" y="641119"/>
            <a:ext cx="4391554"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Answers - choking</a:t>
            </a:r>
          </a:p>
        </p:txBody>
      </p:sp>
      <p:sp>
        <p:nvSpPr>
          <p:cNvPr id="4" name="TextBox 3">
            <a:extLst>
              <a:ext uri="{FF2B5EF4-FFF2-40B4-BE49-F238E27FC236}">
                <a16:creationId xmlns:a16="http://schemas.microsoft.com/office/drawing/2014/main" id="{DE68D04D-AA15-DD90-2FF7-FC8EE30E27C4}"/>
              </a:ext>
            </a:extLst>
          </p:cNvPr>
          <p:cNvSpPr txBox="1">
            <a:spLocks noChangeAspect="1"/>
          </p:cNvSpPr>
          <p:nvPr/>
        </p:nvSpPr>
        <p:spPr>
          <a:xfrm>
            <a:off x="429828" y="1968537"/>
            <a:ext cx="5460834" cy="4153208"/>
          </a:xfrm>
          <a:prstGeom prst="rect">
            <a:avLst/>
          </a:prstGeom>
          <a:solidFill>
            <a:schemeClr val="bg1"/>
          </a:solidFill>
          <a:ln w="57150">
            <a:solidFill>
              <a:srgbClr val="009F53"/>
            </a:solidFill>
          </a:ln>
        </p:spPr>
        <p:txBody>
          <a:bodyPr wrap="square" lIns="74441" tIns="37221" rIns="74441" bIns="37221" rtlCol="0" anchor="t">
            <a:spAutoFit/>
          </a:bodyPr>
          <a:lstStyle/>
          <a:p>
            <a:pPr>
              <a:spcAft>
                <a:spcPts val="488"/>
              </a:spcAft>
              <a:buClr>
                <a:schemeClr val="tx2"/>
              </a:buClr>
              <a:buSzPct val="100000"/>
            </a:pPr>
            <a:r>
              <a:rPr lang="en-GB" altLang="en-US" sz="2000" b="1" dirty="0">
                <a:solidFill>
                  <a:srgbClr val="009F53"/>
                </a:solidFill>
              </a:rPr>
              <a:t>Signs and symptoms of someone who is choking could be:</a:t>
            </a:r>
          </a:p>
          <a:p>
            <a:pPr marL="365125" indent="-365125">
              <a:spcAft>
                <a:spcPts val="488"/>
              </a:spcAft>
              <a:buClr>
                <a:srgbClr val="009F53"/>
              </a:buClr>
              <a:buSzPct val="100000"/>
              <a:buFont typeface="Lucida Grande"/>
              <a:buChar char="➤"/>
            </a:pPr>
            <a:r>
              <a:rPr lang="en-GB" altLang="en-US" sz="2000" dirty="0"/>
              <a:t>They may be unable to speak, breathe or cough</a:t>
            </a:r>
            <a:endParaRPr lang="en-GB" altLang="en-US" sz="2000" dirty="0">
              <a:cs typeface="Arial"/>
            </a:endParaRPr>
          </a:p>
          <a:p>
            <a:pPr marL="365125" indent="-365125">
              <a:spcAft>
                <a:spcPts val="488"/>
              </a:spcAft>
              <a:buClr>
                <a:srgbClr val="009F53"/>
              </a:buClr>
              <a:buSzPct val="100000"/>
              <a:buFont typeface="Lucida Grande"/>
              <a:buChar char="➤"/>
            </a:pPr>
            <a:r>
              <a:rPr lang="en-GB" sz="2000" dirty="0"/>
              <a:t>The casualty's face or neck may become very red or look a purple or blue colour</a:t>
            </a:r>
            <a:endParaRPr lang="en-GB" sz="2000" dirty="0">
              <a:cs typeface="Arial"/>
            </a:endParaRPr>
          </a:p>
          <a:p>
            <a:pPr marL="365125" indent="-365125">
              <a:spcAft>
                <a:spcPts val="488"/>
              </a:spcAft>
              <a:buClr>
                <a:srgbClr val="009F53"/>
              </a:buClr>
              <a:buSzPct val="100000"/>
              <a:buFont typeface="Lucida Grande"/>
              <a:buChar char="➤"/>
            </a:pPr>
            <a:r>
              <a:rPr lang="en-GB" sz="2000" dirty="0"/>
              <a:t>They may point to or grasp at their mouth or throat</a:t>
            </a:r>
            <a:endParaRPr lang="en-GB" sz="2000" dirty="0">
              <a:cs typeface="Arial"/>
            </a:endParaRPr>
          </a:p>
          <a:p>
            <a:pPr marL="365125" indent="-365125">
              <a:spcAft>
                <a:spcPts val="488"/>
              </a:spcAft>
              <a:buClr>
                <a:srgbClr val="009F53"/>
              </a:buClr>
              <a:buSzPct val="100000"/>
              <a:buFont typeface="Lucida Grande"/>
              <a:buChar char="➤"/>
            </a:pPr>
            <a:r>
              <a:rPr lang="en-GB" sz="2000" dirty="0"/>
              <a:t>They may stand up and look very distressed</a:t>
            </a:r>
            <a:endParaRPr lang="en-GB" sz="2000" dirty="0">
              <a:cs typeface="Arial"/>
            </a:endParaRPr>
          </a:p>
          <a:p>
            <a:pPr marL="365125" indent="-365125">
              <a:spcAft>
                <a:spcPts val="488"/>
              </a:spcAft>
              <a:buClr>
                <a:srgbClr val="009F53"/>
              </a:buClr>
              <a:buSzPct val="100000"/>
              <a:buFont typeface="Lucida Grande"/>
              <a:buChar char="➤"/>
            </a:pPr>
            <a:r>
              <a:rPr lang="en-GB" sz="2000" dirty="0"/>
              <a:t>They may look frightened with wide eyes</a:t>
            </a:r>
            <a:endParaRPr lang="en-GB" sz="2000" dirty="0">
              <a:cs typeface="Arial"/>
            </a:endParaRPr>
          </a:p>
          <a:p>
            <a:pPr marL="365125" indent="-365125">
              <a:spcAft>
                <a:spcPts val="488"/>
              </a:spcAft>
              <a:buClr>
                <a:srgbClr val="009F53"/>
              </a:buClr>
              <a:buSzPct val="100000"/>
              <a:buFont typeface="Lucida Grande"/>
              <a:buChar char="➤"/>
            </a:pPr>
            <a:r>
              <a:rPr lang="en-GB" sz="2000" dirty="0"/>
              <a:t>They may become unresponsive.</a:t>
            </a:r>
            <a:endParaRPr lang="en-GB" sz="2000" dirty="0">
              <a:cs typeface="Arial"/>
            </a:endParaRPr>
          </a:p>
        </p:txBody>
      </p:sp>
      <p:sp>
        <p:nvSpPr>
          <p:cNvPr id="6" name="TextBox 5">
            <a:extLst>
              <a:ext uri="{FF2B5EF4-FFF2-40B4-BE49-F238E27FC236}">
                <a16:creationId xmlns:a16="http://schemas.microsoft.com/office/drawing/2014/main" id="{D567FCED-8DA3-3A4B-EB09-6DC7CF02CDB1}"/>
              </a:ext>
            </a:extLst>
          </p:cNvPr>
          <p:cNvSpPr txBox="1"/>
          <p:nvPr/>
        </p:nvSpPr>
        <p:spPr>
          <a:xfrm>
            <a:off x="7388892" y="2515168"/>
            <a:ext cx="3619099" cy="3108543"/>
          </a:xfrm>
          <a:prstGeom prst="rect">
            <a:avLst/>
          </a:prstGeom>
          <a:solidFill>
            <a:srgbClr val="009F53"/>
          </a:solidFill>
          <a:ln w="57150">
            <a:solidFill>
              <a:srgbClr val="009F53"/>
            </a:solidFill>
          </a:ln>
        </p:spPr>
        <p:txBody>
          <a:bodyPr wrap="square" rtlCol="0">
            <a:spAutoFit/>
          </a:bodyPr>
          <a:lstStyle/>
          <a:p>
            <a:pPr algn="ctr"/>
            <a:r>
              <a:rPr lang="en-GB" sz="2800" b="1" dirty="0">
                <a:solidFill>
                  <a:schemeClr val="bg1"/>
                </a:solidFill>
              </a:rPr>
              <a:t>Question:</a:t>
            </a:r>
          </a:p>
          <a:p>
            <a:pPr algn="ctr"/>
            <a:r>
              <a:rPr lang="en-GB" sz="2800" dirty="0">
                <a:solidFill>
                  <a:schemeClr val="bg1"/>
                </a:solidFill>
              </a:rPr>
              <a:t>How could you tell someone, you were choking if you could not speak?</a:t>
            </a:r>
          </a:p>
          <a:p>
            <a:pPr algn="ctr"/>
            <a:endParaRPr lang="en-GB" sz="2800" dirty="0">
              <a:solidFill>
                <a:schemeClr val="bg1"/>
              </a:solidFill>
            </a:endParaRPr>
          </a:p>
          <a:p>
            <a:pPr algn="ctr"/>
            <a:r>
              <a:rPr lang="en-GB" sz="2800" dirty="0">
                <a:solidFill>
                  <a:schemeClr val="bg1"/>
                </a:solidFill>
              </a:rPr>
              <a:t>Explain your answer.</a:t>
            </a:r>
          </a:p>
        </p:txBody>
      </p:sp>
      <p:sp>
        <p:nvSpPr>
          <p:cNvPr id="2" name="TextBox 1">
            <a:extLst>
              <a:ext uri="{FF2B5EF4-FFF2-40B4-BE49-F238E27FC236}">
                <a16:creationId xmlns:a16="http://schemas.microsoft.com/office/drawing/2014/main" id="{A90D1A4B-E852-E351-9F2F-AF298380D27F}"/>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8253390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2.xml><?xml version="1.0" encoding="utf-8"?>
<ds:datastoreItem xmlns:ds="http://schemas.openxmlformats.org/officeDocument/2006/customXml" ds:itemID="{EB4730A6-33AF-4055-A0F8-001D64E2CACF}">
  <ds:schemaRefs>
    <ds:schemaRef ds:uri="http://purl.org/dc/dcmitype/"/>
    <ds:schemaRef ds:uri="http://schemas.microsoft.com/office/2006/metadata/properties"/>
    <ds:schemaRef ds:uri="http://www.w3.org/XML/1998/namespace"/>
    <ds:schemaRef ds:uri="http://schemas.microsoft.com/office/2006/documentManagement/types"/>
    <ds:schemaRef ds:uri="b643e50d-6a0e-4959-bcd2-c84af2e5da48"/>
    <ds:schemaRef ds:uri="http://schemas.openxmlformats.org/package/2006/metadata/core-properties"/>
    <ds:schemaRef ds:uri="http://purl.org/dc/terms/"/>
    <ds:schemaRef ds:uri="http://schemas.microsoft.com/office/infopath/2007/PartnerControls"/>
    <ds:schemaRef ds:uri="390d404e-0626-4080-b1d6-096a1e5491dd"/>
    <ds:schemaRef ds:uri="http://purl.org/dc/elements/1.1/"/>
  </ds:schemaRefs>
</ds:datastoreItem>
</file>

<file path=customXml/itemProps3.xml><?xml version="1.0" encoding="utf-8"?>
<ds:datastoreItem xmlns:ds="http://schemas.openxmlformats.org/officeDocument/2006/customXml" ds:itemID="{0B04C9F9-54C3-492E-A222-2D5E493D60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3084</TotalTime>
  <Words>988</Words>
  <Application>Microsoft Office PowerPoint</Application>
  <PresentationFormat>Widescreen</PresentationFormat>
  <Paragraphs>118</Paragraphs>
  <Slides>16</Slides>
  <Notes>13</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Lucida Grande</vt:lpstr>
      <vt:lpstr>Segoe UI Symbol</vt:lpstr>
      <vt:lpstr>Title Slide</vt:lpstr>
      <vt:lpstr>Custom Design</vt:lpstr>
      <vt:lpstr>KS2 – Choking</vt:lpstr>
      <vt:lpstr>Choking</vt:lpstr>
      <vt:lpstr>Choking</vt:lpstr>
      <vt:lpstr>PowerPoint Presentation</vt:lpstr>
      <vt:lpstr>Choking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Check my learning: Choking</vt:lpstr>
      <vt:lpstr>PowerPoint Presentation</vt:lpstr>
      <vt:lpstr>PowerPoint Presentation</vt:lpstr>
      <vt:lpstr>Request a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Choking Powerpoint</dc:title>
  <dc:creator>Emily Hubbard</dc:creator>
  <cp:keywords>Schools online KS2 Choking</cp:keywords>
  <cp:lastModifiedBy>Emily Hubbard</cp:lastModifiedBy>
  <cp:revision>133</cp:revision>
  <cp:lastPrinted>2019-05-15T13:36:07Z</cp:lastPrinted>
  <dcterms:created xsi:type="dcterms:W3CDTF">2021-12-07T10:58:36Z</dcterms:created>
  <dcterms:modified xsi:type="dcterms:W3CDTF">2023-10-19T09:34:35Z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