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8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F40FD0-E70B-1A46-1A10-F55AD4B3D1A1}" v="1" dt="2020-12-01T17:19:52.8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0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20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5/10/relationships/revisionInfo" Target="revisionInfo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700E6-20A2-41C6-BD07-72416D40C5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D5699C-CF0A-4B3F-ABC3-E8D3F4A07E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43557E-822C-4E5D-9C08-07B8C183F1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8B8B1-AF2E-433C-B7C6-5DCC5DF964E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37204A-0194-4559-9C93-CCCC07170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F0FA1B-D969-48B1-B0B7-4480265927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4C08-5ED9-4213-BA08-0D576B6D0F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75278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ECADA6-B070-4CB6-90B0-D480FD2298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60AA5AD-B9A0-4E1C-B6EE-50F87196D3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A8AD92-4FC4-4387-AC59-1F8154549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8B8B1-AF2E-433C-B7C6-5DCC5DF964E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7FF41C-20FF-40CF-A0B9-0C8D83411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7E59A1-1BB2-4E1E-836D-7042BAF65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4C08-5ED9-4213-BA08-0D576B6D0F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67743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4EB0C67-0930-4B6C-92F3-45CA0022FB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5A33E39-7CBA-4467-8ADC-7F55F43489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CC7CE8-95FA-41BE-851B-C437741CF8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8B8B1-AF2E-433C-B7C6-5DCC5DF964E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DA3F35-3AD5-4697-948F-41490672B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FEE01E-FFD2-4160-93AC-5AF4C4C04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4C08-5ED9-4213-BA08-0D576B6D0F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0641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1F586-59F7-4E6D-A1D5-B22EB6804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A8C1D7-6CD4-473D-BFA3-D0279D182B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A06FC08-4E1C-43E3-A750-8FB48228A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8B8B1-AF2E-433C-B7C6-5DCC5DF964E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C42C59-6F1D-4EEE-96A1-B5400C56C1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E8E5EE-D4D4-4CEF-A436-4CC953A3EE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4C08-5ED9-4213-BA08-0D576B6D0F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19017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337E7-1B8D-4902-BF42-97BA7D3DE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B682A77-D9C3-4D4F-ADAD-D099DC78AD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09CD94-0BF1-4805-AB0D-25629065E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8B8B1-AF2E-433C-B7C6-5DCC5DF964E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71C110-2FB0-4C82-BE89-321C0C71F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9B8CB2-1168-4217-9B7D-BF00A03ED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4C08-5ED9-4213-BA08-0D576B6D0F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88491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42D44-ACEE-4500-AB0D-4D33BBC85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24B124-7105-4697-A9FF-CCFE41CF16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A34F6FD-93B9-47BD-8EF6-CC2047666C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2BBD666-3CBD-4C3D-AC09-083C2CCC3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8B8B1-AF2E-433C-B7C6-5DCC5DF964E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4CD2486-1FEB-449D-AEAA-93C8E3109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D0671D0-9065-4304-87B2-541861887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4C08-5ED9-4213-BA08-0D576B6D0F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9784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0CD8BB-3676-46D2-A7E1-216FCA0883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EEC096-39F3-45A9-A77B-F0C543A84B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73BA7B-9E02-406C-8130-78834D7BE4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522D00-8D41-4658-B877-8BD8A2DD1C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B067A21-BE22-4313-8B26-B9265B2E74A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58B9955-833C-4832-A236-95AEC54A1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8B8B1-AF2E-433C-B7C6-5DCC5DF964E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4DEF038-853D-4CF9-BDE5-0904D7422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266EC80-8209-41B9-AE47-28D020646D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4C08-5ED9-4213-BA08-0D576B6D0F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96800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1DF64-240E-4359-9E68-FEA1442F92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3881E3-E22B-4A68-9C6F-D1CE1C1DC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8B8B1-AF2E-433C-B7C6-5DCC5DF964E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49EFC30-2945-482A-9DD4-9C171681DC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D65B760-90FF-44F8-9CFE-71284664D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4C08-5ED9-4213-BA08-0D576B6D0F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6465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67C1CB-2C66-48BF-BA1F-065258A518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8B8B1-AF2E-433C-B7C6-5DCC5DF964E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9F1205A-578B-4F89-846A-CA63B98E6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2791B8-3590-4165-8C93-2AE4F1277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4C08-5ED9-4213-BA08-0D576B6D0F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136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9E5D87-16D2-4F72-93AE-4EE49785C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3A063-46E6-443E-A916-6CD22D0577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E9B8521-F7E4-4B45-8844-8319AA8215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5F3FCBB-B7F9-473D-8F9D-D6CBC74E67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8B8B1-AF2E-433C-B7C6-5DCC5DF964E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C22F81-3730-4FD7-A4CE-74979B6F6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D1583E-6039-40F7-88DF-6FB9A11A0E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4C08-5ED9-4213-BA08-0D576B6D0F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72922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2A5DEB-9F1B-4D1D-99A5-465706CCC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E63294D-E13A-4232-9E5A-FC253CF7DF7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56A5D09-F485-48F6-A0E3-D8387D6552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505ACC0-E639-43FF-B92D-79BB251E7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48B8B1-AF2E-433C-B7C6-5DCC5DF964E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907919-C98A-4D1A-9457-8643E5BEE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B13540-72B8-444D-A5C1-BDB1277922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0B4C08-5ED9-4213-BA08-0D576B6D0F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97450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CDF1FC9-B019-4FB0-AB6F-DFD355AB63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861A4B-4180-4671-B145-51E04AB0C1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285653-8AFD-4CA7-9DEB-64D99C5B5E2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8B8B1-AF2E-433C-B7C6-5DCC5DF964ED}" type="datetimeFigureOut">
              <a:rPr lang="en-GB" smtClean="0"/>
              <a:t>01/12/2020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1D36AC-A402-48E8-B028-AD48DB9ED7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7A111D-209B-4C65-A9EE-71CA2438C6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0B4C08-5ED9-4213-BA08-0D576B6D0F0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844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5D3A771-4C3E-49F0-A71A-EDDE2B02D1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4958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>
            <a:extLst>
              <a:ext uri="{FF2B5EF4-FFF2-40B4-BE49-F238E27FC236}">
                <a16:creationId xmlns:a16="http://schemas.microsoft.com/office/drawing/2014/main" id="{E3AB27D8-E005-499A-BF48-4E8E09FC995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D54F79-C56A-435E-8DA1-E30A8872F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7977"/>
            <a:ext cx="12191999" cy="6839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4061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73b22f68-4a70-4eb7-bf89-938dce806f38">
      <UserInfo>
        <DisplayName>Content</DisplayName>
        <AccountId>437</AccountId>
        <AccountType/>
      </UserInfo>
      <UserInfo>
        <DisplayName>Andrew New</DisplayName>
        <AccountId>166</AccountId>
        <AccountType/>
      </UserInfo>
      <UserInfo>
        <DisplayName>Justine Wilson</DisplayName>
        <AccountId>124</AccountId>
        <AccountType/>
      </UserInfo>
    </SharedWithUsers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3B8B06A127E8488F7413CC292EB859" ma:contentTypeVersion="12" ma:contentTypeDescription="Create a new document." ma:contentTypeScope="" ma:versionID="241327b196f72d227b790f771ea9a668">
  <xsd:schema xmlns:xsd="http://www.w3.org/2001/XMLSchema" xmlns:xs="http://www.w3.org/2001/XMLSchema" xmlns:p="http://schemas.microsoft.com/office/2006/metadata/properties" xmlns:ns2="315f969d-7967-4bff-902a-d46647ceb5a4" xmlns:ns3="73b22f68-4a70-4eb7-bf89-938dce806f38" targetNamespace="http://schemas.microsoft.com/office/2006/metadata/properties" ma:root="true" ma:fieldsID="472adda084188dccd75645870349c30c" ns2:_="" ns3:_="">
    <xsd:import namespace="315f969d-7967-4bff-902a-d46647ceb5a4"/>
    <xsd:import namespace="73b22f68-4a70-4eb7-bf89-938dce806f3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OCR" minOccurs="0"/>
                <xsd:element ref="ns2:MediaServiceEventHashCode" minOccurs="0"/>
                <xsd:element ref="ns2:MediaServiceGenerationTime" minOccurs="0"/>
                <xsd:element ref="ns2:MediaServiceLocation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5f969d-7967-4bff-902a-d46647ceb5a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b22f68-4a70-4eb7-bf89-938dce806f3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53BF3FD-0E4A-44D7-9DED-9449FAA4C721}">
  <ds:schemaRefs>
    <ds:schemaRef ds:uri="http://schemas.microsoft.com/office/2006/metadata/properties"/>
    <ds:schemaRef ds:uri="http://schemas.microsoft.com/office/infopath/2007/PartnerControls"/>
    <ds:schemaRef ds:uri="73b22f68-4a70-4eb7-bf89-938dce806f38"/>
  </ds:schemaRefs>
</ds:datastoreItem>
</file>

<file path=customXml/itemProps2.xml><?xml version="1.0" encoding="utf-8"?>
<ds:datastoreItem xmlns:ds="http://schemas.openxmlformats.org/officeDocument/2006/customXml" ds:itemID="{58C1201C-97DF-40AB-8888-E5E8950D957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A941AE0-FCCA-4DE1-B33D-1EC1A2BB5D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15f969d-7967-4bff-902a-d46647ceb5a4"/>
    <ds:schemaRef ds:uri="73b22f68-4a70-4eb7-bf89-938dce806f3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justinedwilson2014@gmail.com</dc:creator>
  <cp:lastModifiedBy>justinedwilson2014@gmail.com</cp:lastModifiedBy>
  <cp:revision>3</cp:revision>
  <dcterms:created xsi:type="dcterms:W3CDTF">2020-11-11T11:08:36Z</dcterms:created>
  <dcterms:modified xsi:type="dcterms:W3CDTF">2020-12-01T17:19:59Z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0x010100413B8B06A127E8488F7413CC292EB859</vt:lpwstr>
  </property>
</Properties>
</file>