
<file path=[Content_Types].xml><?xml version="1.0" encoding="utf-8"?>
<Types xmlns="http://schemas.openxmlformats.org/package/2006/content-types">
  <Default Extension="fntdata" ContentType="application/x-fontdata"/>
  <Default Extension="jpe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saveSubsetFonts="1">
  <p:sldMasterIdLst>
    <p:sldMasterId id="2147483648" r:id="rId4"/>
  </p:sldMasterIdLst>
  <p:notesMasterIdLst>
    <p:notesMasterId r:id="rId22"/>
  </p:notesMasterIdLst>
  <p:handoutMasterIdLst>
    <p:handoutMasterId r:id="rId23"/>
  </p:handoutMasterIdLst>
  <p:sldIdLst>
    <p:sldId id="652" r:id="rId5"/>
    <p:sldId id="657" r:id="rId6"/>
    <p:sldId id="656" r:id="rId7"/>
    <p:sldId id="746" r:id="rId8"/>
    <p:sldId id="719" r:id="rId9"/>
    <p:sldId id="745" r:id="rId10"/>
    <p:sldId id="721" r:id="rId11"/>
    <p:sldId id="722" r:id="rId12"/>
    <p:sldId id="723" r:id="rId13"/>
    <p:sldId id="724" r:id="rId14"/>
    <p:sldId id="725" r:id="rId15"/>
    <p:sldId id="726" r:id="rId16"/>
    <p:sldId id="744" r:id="rId17"/>
    <p:sldId id="727" r:id="rId18"/>
    <p:sldId id="728" r:id="rId19"/>
    <p:sldId id="670" r:id="rId20"/>
    <p:sldId id="671" r:id="rId21"/>
  </p:sldIdLst>
  <p:sldSz cx="9144000" cy="5715000" type="screen16x10"/>
  <p:notesSz cx="6858000" cy="9144000"/>
  <p:embeddedFontLst>
    <p:embeddedFont>
      <p:font typeface="Times" panose="02020603050405020304" pitchFamily="18" charset="0"/>
      <p:regular r:id="rId24"/>
      <p:bold r:id="rId25"/>
      <p:italic r:id="rId26"/>
      <p:boldItalic r:id="rId27"/>
    </p:embeddedFont>
  </p:embeddedFontLst>
  <p:custShowLst>
    <p:custShow name="Recognition assessment" id="0">
      <p:sldLst/>
    </p:custShow>
    <p:custShow name="Course admin" id="1">
      <p:sldLst/>
    </p:custShow>
    <p:custShow name="Role of the first aider" id="2">
      <p:sldLst/>
    </p:custShow>
    <p:custShow name="Primary survey" id="3">
      <p:sldLst/>
    </p:custShow>
    <p:custShow name="Unresponsive breathing" id="4">
      <p:sldLst/>
    </p:custShow>
    <p:custShow name="Shock" id="5">
      <p:sldLst/>
    </p:custShow>
    <p:custShow name="Fainting" id="6">
      <p:sldLst/>
    </p:custShow>
    <p:custShow name="Burns" id="7">
      <p:sldLst/>
    </p:custShow>
    <p:custShow name="Poisoning" id="8">
      <p:sldLst/>
    </p:custShow>
    <p:custShow name="Eye Injury" id="9">
      <p:sldLst/>
    </p:custShow>
    <p:custShow name="Bleeding" id="10">
      <p:sldLst/>
    </p:custShow>
    <p:custShow name="Choking" id="11">
      <p:sldLst/>
    </p:custShow>
    <p:custShow name="Asthma" id="12">
      <p:sldLst/>
    </p:custShow>
    <p:custShow name="Low blood sugar" id="13">
      <p:sldLst/>
    </p:custShow>
    <p:custShow name="Allergic reaction" id="14">
      <p:sldLst/>
    </p:custShow>
    <p:custShow name="Hyperventilation" id="15">
      <p:sldLst/>
    </p:custShow>
    <p:custShow name="Stroke" id="16">
      <p:sldLst/>
    </p:custShow>
    <p:custShow name="Head injury" id="17">
      <p:sldLst/>
    </p:custShow>
    <p:custShow name="Seizure" id="18">
      <p:sldLst/>
    </p:custShow>
    <p:custShow name="Bone, muscle, joint and Spine" id="19">
      <p:sldLst/>
    </p:custShow>
    <p:custShow name="Chest pian" id="20">
      <p:sldLst/>
    </p:custShow>
    <p:custShow name="Unresponsive not breathing" id="21">
      <p:sldLst/>
    </p:custShow>
    <p:custShow name="Heat and cold" id="22">
      <p:sldLst/>
    </p:custShow>
  </p:custShowLst>
  <p:defaultTextStyle>
    <a:defPPr>
      <a:defRPr lang="en-US"/>
    </a:defPPr>
    <a:lvl1pPr marL="0" algn="l" defTabSz="744413" rtl="0" eaLnBrk="1" latinLnBrk="0" hangingPunct="1">
      <a:defRPr sz="1500" kern="1200">
        <a:solidFill>
          <a:schemeClr val="tx1"/>
        </a:solidFill>
        <a:latin typeface="+mn-lt"/>
        <a:ea typeface="+mn-ea"/>
        <a:cs typeface="+mn-cs"/>
      </a:defRPr>
    </a:lvl1pPr>
    <a:lvl2pPr marL="372207" algn="l" defTabSz="744413" rtl="0" eaLnBrk="1" latinLnBrk="0" hangingPunct="1">
      <a:defRPr sz="1500" kern="1200">
        <a:solidFill>
          <a:schemeClr val="tx1"/>
        </a:solidFill>
        <a:latin typeface="+mn-lt"/>
        <a:ea typeface="+mn-ea"/>
        <a:cs typeface="+mn-cs"/>
      </a:defRPr>
    </a:lvl2pPr>
    <a:lvl3pPr marL="744413" algn="l" defTabSz="744413" rtl="0" eaLnBrk="1" latinLnBrk="0" hangingPunct="1">
      <a:defRPr sz="1500" kern="1200">
        <a:solidFill>
          <a:schemeClr val="tx1"/>
        </a:solidFill>
        <a:latin typeface="+mn-lt"/>
        <a:ea typeface="+mn-ea"/>
        <a:cs typeface="+mn-cs"/>
      </a:defRPr>
    </a:lvl3pPr>
    <a:lvl4pPr marL="1116620" algn="l" defTabSz="744413" rtl="0" eaLnBrk="1" latinLnBrk="0" hangingPunct="1">
      <a:defRPr sz="1500" kern="1200">
        <a:solidFill>
          <a:schemeClr val="tx1"/>
        </a:solidFill>
        <a:latin typeface="+mn-lt"/>
        <a:ea typeface="+mn-ea"/>
        <a:cs typeface="+mn-cs"/>
      </a:defRPr>
    </a:lvl4pPr>
    <a:lvl5pPr marL="1488826" algn="l" defTabSz="744413" rtl="0" eaLnBrk="1" latinLnBrk="0" hangingPunct="1">
      <a:defRPr sz="1500" kern="1200">
        <a:solidFill>
          <a:schemeClr val="tx1"/>
        </a:solidFill>
        <a:latin typeface="+mn-lt"/>
        <a:ea typeface="+mn-ea"/>
        <a:cs typeface="+mn-cs"/>
      </a:defRPr>
    </a:lvl5pPr>
    <a:lvl6pPr marL="1861033" algn="l" defTabSz="744413" rtl="0" eaLnBrk="1" latinLnBrk="0" hangingPunct="1">
      <a:defRPr sz="1500" kern="1200">
        <a:solidFill>
          <a:schemeClr val="tx1"/>
        </a:solidFill>
        <a:latin typeface="+mn-lt"/>
        <a:ea typeface="+mn-ea"/>
        <a:cs typeface="+mn-cs"/>
      </a:defRPr>
    </a:lvl6pPr>
    <a:lvl7pPr marL="2233239" algn="l" defTabSz="744413" rtl="0" eaLnBrk="1" latinLnBrk="0" hangingPunct="1">
      <a:defRPr sz="1500" kern="1200">
        <a:solidFill>
          <a:schemeClr val="tx1"/>
        </a:solidFill>
        <a:latin typeface="+mn-lt"/>
        <a:ea typeface="+mn-ea"/>
        <a:cs typeface="+mn-cs"/>
      </a:defRPr>
    </a:lvl7pPr>
    <a:lvl8pPr marL="2605446" algn="l" defTabSz="744413" rtl="0" eaLnBrk="1" latinLnBrk="0" hangingPunct="1">
      <a:defRPr sz="1500" kern="1200">
        <a:solidFill>
          <a:schemeClr val="tx1"/>
        </a:solidFill>
        <a:latin typeface="+mn-lt"/>
        <a:ea typeface="+mn-ea"/>
        <a:cs typeface="+mn-cs"/>
      </a:defRPr>
    </a:lvl8pPr>
    <a:lvl9pPr marL="2977652" algn="l" defTabSz="744413" rtl="0" eaLnBrk="1" latinLnBrk="0" hangingPunct="1">
      <a:defRPr sz="15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p15:clr>
            <a:srgbClr val="A4A3A4"/>
          </p15:clr>
        </p15:guide>
        <p15:guide id="2" pos="3367">
          <p15:clr>
            <a:srgbClr val="A4A3A4"/>
          </p15:clr>
        </p15:guide>
        <p15:guide id="3" orient="horz" pos="1800">
          <p15:clr>
            <a:srgbClr val="A4A3A4"/>
          </p15:clr>
        </p15:guide>
        <p15:guide id="4"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A53"/>
    <a:srgbClr val="009F4D"/>
    <a:srgbClr val="8D8E8D"/>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9C19039-7CFD-491A-A4BA-9DE942904C7B}" v="244" dt="2020-11-25T10:04:05.39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382"/>
        <p:guide pos="3367"/>
        <p:guide orient="horz" pos="1800"/>
        <p:guide pos="2880"/>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3.fntdata"/><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2.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fntdata"/><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font" Target="fonts/font4.fntdata"/><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C06846B6-084C-4935-A06D-FAEC1EF33182}" type="datetimeFigureOut">
              <a:rPr lang="en-GB" smtClean="0"/>
              <a:t>01/12/2020</a:t>
            </a:fld>
            <a:endParaRPr lang="en-GB"/>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FF3490F-72A2-4B89-9ACA-84EE231684BF}" type="slidenum">
              <a:rPr lang="en-GB" smtClean="0"/>
              <a:t>‹#›</a:t>
            </a:fld>
            <a:endParaRPr lang="en-GB"/>
          </a:p>
        </p:txBody>
      </p:sp>
    </p:spTree>
    <p:extLst>
      <p:ext uri="{BB962C8B-B14F-4D97-AF65-F5344CB8AC3E}">
        <p14:creationId xmlns:p14="http://schemas.microsoft.com/office/powerpoint/2010/main" val="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49482F6-ED0E-4BED-A21E-1F635A7CCD86}" type="datetimeFigureOut">
              <a:rPr lang="en-GB" smtClean="0"/>
              <a:t>01/12/2020</a:t>
            </a:fld>
            <a:endParaRPr lang="en-GB"/>
          </a:p>
        </p:txBody>
      </p:sp>
      <p:sp>
        <p:nvSpPr>
          <p:cNvPr id="4" name="Slide Image Placeholder 3"/>
          <p:cNvSpPr>
            <a:spLocks noGrp="1" noRot="1" noChangeAspect="1"/>
          </p:cNvSpPr>
          <p:nvPr>
            <p:ph type="sldImg" idx="2"/>
          </p:nvPr>
        </p:nvSpPr>
        <p:spPr>
          <a:xfrm>
            <a:off x="960438" y="1143000"/>
            <a:ext cx="4937125"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80C943-89BF-4FF3-9CC5-52B2ED010138}" type="slidenum">
              <a:rPr lang="en-GB" smtClean="0"/>
              <a:t>‹#›</a:t>
            </a:fld>
            <a:endParaRPr lang="en-GB"/>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notesStyle>
    <a:lvl1pPr marL="0" algn="l" defTabSz="744413" rtl="0" eaLnBrk="1" latinLnBrk="0" hangingPunct="1">
      <a:defRPr sz="1000" kern="1200">
        <a:solidFill>
          <a:schemeClr val="tx1"/>
        </a:solidFill>
        <a:latin typeface="+mn-lt"/>
        <a:ea typeface="+mn-ea"/>
        <a:cs typeface="+mn-cs"/>
      </a:defRPr>
    </a:lvl1pPr>
    <a:lvl2pPr marL="372207" algn="l" defTabSz="744413" rtl="0" eaLnBrk="1" latinLnBrk="0" hangingPunct="1">
      <a:defRPr sz="1000" kern="1200">
        <a:solidFill>
          <a:schemeClr val="tx1"/>
        </a:solidFill>
        <a:latin typeface="+mn-lt"/>
        <a:ea typeface="+mn-ea"/>
        <a:cs typeface="+mn-cs"/>
      </a:defRPr>
    </a:lvl2pPr>
    <a:lvl3pPr marL="744413" algn="l" defTabSz="744413" rtl="0" eaLnBrk="1" latinLnBrk="0" hangingPunct="1">
      <a:defRPr sz="1000" kern="1200">
        <a:solidFill>
          <a:schemeClr val="tx1"/>
        </a:solidFill>
        <a:latin typeface="+mn-lt"/>
        <a:ea typeface="+mn-ea"/>
        <a:cs typeface="+mn-cs"/>
      </a:defRPr>
    </a:lvl3pPr>
    <a:lvl4pPr marL="1116620" algn="l" defTabSz="744413" rtl="0" eaLnBrk="1" latinLnBrk="0" hangingPunct="1">
      <a:defRPr sz="1000" kern="1200">
        <a:solidFill>
          <a:schemeClr val="tx1"/>
        </a:solidFill>
        <a:latin typeface="+mn-lt"/>
        <a:ea typeface="+mn-ea"/>
        <a:cs typeface="+mn-cs"/>
      </a:defRPr>
    </a:lvl4pPr>
    <a:lvl5pPr marL="1488826" algn="l" defTabSz="744413" rtl="0" eaLnBrk="1" latinLnBrk="0" hangingPunct="1">
      <a:defRPr sz="1000" kern="1200">
        <a:solidFill>
          <a:schemeClr val="tx1"/>
        </a:solidFill>
        <a:latin typeface="+mn-lt"/>
        <a:ea typeface="+mn-ea"/>
        <a:cs typeface="+mn-cs"/>
      </a:defRPr>
    </a:lvl5pPr>
    <a:lvl6pPr marL="1861033" algn="l" defTabSz="744413" rtl="0" eaLnBrk="1" latinLnBrk="0" hangingPunct="1">
      <a:defRPr sz="1000" kern="1200">
        <a:solidFill>
          <a:schemeClr val="tx1"/>
        </a:solidFill>
        <a:latin typeface="+mn-lt"/>
        <a:ea typeface="+mn-ea"/>
        <a:cs typeface="+mn-cs"/>
      </a:defRPr>
    </a:lvl6pPr>
    <a:lvl7pPr marL="2233239" algn="l" defTabSz="744413" rtl="0" eaLnBrk="1" latinLnBrk="0" hangingPunct="1">
      <a:defRPr sz="1000" kern="1200">
        <a:solidFill>
          <a:schemeClr val="tx1"/>
        </a:solidFill>
        <a:latin typeface="+mn-lt"/>
        <a:ea typeface="+mn-ea"/>
        <a:cs typeface="+mn-cs"/>
      </a:defRPr>
    </a:lvl7pPr>
    <a:lvl8pPr marL="2605446" algn="l" defTabSz="744413" rtl="0" eaLnBrk="1" latinLnBrk="0" hangingPunct="1">
      <a:defRPr sz="1000" kern="1200">
        <a:solidFill>
          <a:schemeClr val="tx1"/>
        </a:solidFill>
        <a:latin typeface="+mn-lt"/>
        <a:ea typeface="+mn-ea"/>
        <a:cs typeface="+mn-cs"/>
      </a:defRPr>
    </a:lvl8pPr>
    <a:lvl9pPr marL="2977652" algn="l" defTabSz="744413"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a:t>1. 20 mins , 2 water and soft drinks, 3. no cling film only as tin foil would not allow area to cool as it reflects heat to keep things warm, 4. see the DO NOT slide for ref 5 shock </a:t>
            </a:r>
          </a:p>
          <a:p>
            <a:endParaRPr lang="en-GB"/>
          </a:p>
        </p:txBody>
      </p:sp>
      <p:sp>
        <p:nvSpPr>
          <p:cNvPr id="4" name="Slide Number Placeholder 3"/>
          <p:cNvSpPr>
            <a:spLocks noGrp="1"/>
          </p:cNvSpPr>
          <p:nvPr>
            <p:ph type="sldNum" sz="quarter" idx="5"/>
          </p:nvPr>
        </p:nvSpPr>
        <p:spPr/>
        <p:txBody>
          <a:bodyPr/>
          <a:lstStyle/>
          <a:p>
            <a:fld id="{D380C943-89BF-4FF3-9CC5-52B2ED010138}" type="slidenum">
              <a:rPr lang="en-GB" smtClean="0"/>
              <a:t>15</a:t>
            </a:fld>
            <a:endParaRPr lang="en-GB"/>
          </a:p>
        </p:txBody>
      </p:sp>
    </p:spTree>
    <p:extLst>
      <p:ext uri="{BB962C8B-B14F-4D97-AF65-F5344CB8AC3E}">
        <p14:creationId xmlns:p14="http://schemas.microsoft.com/office/powerpoint/2010/main" val="294023132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ouble header &amp; subject change">
    <p:spTree>
      <p:nvGrpSpPr>
        <p:cNvPr id="1" name=""/>
        <p:cNvGrpSpPr/>
        <p:nvPr/>
      </p:nvGrpSpPr>
      <p:grpSpPr>
        <a:xfrm>
          <a:off x="0" y="0"/>
          <a:ext cx="0" cy="0"/>
          <a:chOff x="0" y="0"/>
          <a:chExt cx="0" cy="0"/>
        </a:xfrm>
      </p:grpSpPr>
      <p:sp>
        <p:nvSpPr>
          <p:cNvPr id="11" name="Picture Placeholder 10">
            <a:extLst>
              <a:ext uri="{FF2B5EF4-FFF2-40B4-BE49-F238E27FC236}">
                <a16:creationId xmlns:a16="http://schemas.microsoft.com/office/drawing/2014/main" id="{6F566C60-6C34-4596-98B7-F2465D9F2361}"/>
              </a:ext>
            </a:extLst>
          </p:cNvPr>
          <p:cNvSpPr>
            <a:spLocks noGrp="1"/>
          </p:cNvSpPr>
          <p:nvPr>
            <p:ph type="pic" sz="quarter" idx="18"/>
          </p:nvPr>
        </p:nvSpPr>
        <p:spPr>
          <a:xfrm>
            <a:off x="304799" y="207963"/>
            <a:ext cx="8508411" cy="5057775"/>
          </a:xfrm>
          <a:prstGeom prst="rect">
            <a:avLst/>
          </a:prstGeom>
        </p:spPr>
        <p:txBody>
          <a:bodyPr/>
          <a:lstStyle/>
          <a:p>
            <a:endParaRPr lang="en-GB"/>
          </a:p>
        </p:txBody>
      </p:sp>
      <p:sp>
        <p:nvSpPr>
          <p:cNvPr id="6" name="Text Placeholder 5">
            <a:extLst>
              <a:ext uri="{FF2B5EF4-FFF2-40B4-BE49-F238E27FC236}">
                <a16:creationId xmlns:a16="http://schemas.microsoft.com/office/drawing/2014/main" id="{EDD9E706-3D6E-4B8D-82F2-37B52804ECD0}"/>
              </a:ext>
            </a:extLst>
          </p:cNvPr>
          <p:cNvSpPr>
            <a:spLocks noGrp="1"/>
          </p:cNvSpPr>
          <p:nvPr>
            <p:ph type="body" sz="quarter" idx="10" hasCustomPrompt="1"/>
          </p:nvPr>
        </p:nvSpPr>
        <p:spPr>
          <a:xfrm>
            <a:off x="7237435" y="5265779"/>
            <a:ext cx="1575776" cy="309179"/>
          </a:xfrm>
          <a:prstGeom prst="rect">
            <a:avLst/>
          </a:prstGeom>
        </p:spPr>
        <p:txBody>
          <a:bodyPr/>
          <a:lstStyle>
            <a:lvl1pPr marL="0" indent="0">
              <a:buNone/>
              <a:defRPr sz="1000" baseline="0">
                <a:solidFill>
                  <a:schemeClr val="bg1">
                    <a:lumMod val="50000"/>
                  </a:schemeClr>
                </a:solidFill>
                <a:latin typeface="+mj-lt"/>
              </a:defRPr>
            </a:lvl1pPr>
          </a:lstStyle>
          <a:p>
            <a:r>
              <a:rPr lang="en-GB"/>
              <a:t>KS2 – Bleeding</a:t>
            </a:r>
          </a:p>
        </p:txBody>
      </p:sp>
      <p:sp>
        <p:nvSpPr>
          <p:cNvPr id="3" name="Content Placeholder 2">
            <a:extLst>
              <a:ext uri="{FF2B5EF4-FFF2-40B4-BE49-F238E27FC236}">
                <a16:creationId xmlns:a16="http://schemas.microsoft.com/office/drawing/2014/main" id="{BFC1E360-0609-4BEF-AF7C-C2C0E9A6FBCE}"/>
              </a:ext>
            </a:extLst>
          </p:cNvPr>
          <p:cNvSpPr>
            <a:spLocks noGrp="1" noChangeAspect="1"/>
          </p:cNvSpPr>
          <p:nvPr>
            <p:ph idx="16" hasCustomPrompt="1"/>
          </p:nvPr>
        </p:nvSpPr>
        <p:spPr>
          <a:xfrm>
            <a:off x="491629" y="478795"/>
            <a:ext cx="4072215" cy="551146"/>
          </a:xfrm>
          <a:prstGeom prst="rect">
            <a:avLst/>
          </a:prstGeom>
          <a:solidFill>
            <a:srgbClr val="009F4D"/>
          </a:solidFill>
        </p:spPr>
        <p:txBody>
          <a:bodyPr lIns="74441" tIns="37221" rIns="74441" bIns="37221"/>
          <a:lstStyle>
            <a:lvl1pPr marL="0" marR="0" indent="0" algn="l"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sp>
        <p:nvSpPr>
          <p:cNvPr id="4" name="Content Placeholder 2">
            <a:extLst>
              <a:ext uri="{FF2B5EF4-FFF2-40B4-BE49-F238E27FC236}">
                <a16:creationId xmlns:a16="http://schemas.microsoft.com/office/drawing/2014/main" id="{BFC1E360-0609-4BEF-AF7C-C2C0E9A6FBCE}"/>
              </a:ext>
            </a:extLst>
          </p:cNvPr>
          <p:cNvSpPr>
            <a:spLocks noGrp="1" noChangeAspect="1"/>
          </p:cNvSpPr>
          <p:nvPr>
            <p:ph idx="17" hasCustomPrompt="1"/>
          </p:nvPr>
        </p:nvSpPr>
        <p:spPr>
          <a:xfrm>
            <a:off x="491629" y="1029941"/>
            <a:ext cx="2979330" cy="551146"/>
          </a:xfrm>
          <a:prstGeom prst="rect">
            <a:avLst/>
          </a:prstGeom>
          <a:solidFill>
            <a:srgbClr val="009F4D"/>
          </a:solidFill>
        </p:spPr>
        <p:txBody>
          <a:bodyPr lIns="74441" tIns="37221" rIns="74441" bIns="37221"/>
          <a:lstStyle>
            <a:lvl1pPr marL="0" marR="0" indent="0" algn="l"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grpSp>
        <p:nvGrpSpPr>
          <p:cNvPr id="12" name="Group 11">
            <a:extLst>
              <a:ext uri="{FF2B5EF4-FFF2-40B4-BE49-F238E27FC236}">
                <a16:creationId xmlns:a16="http://schemas.microsoft.com/office/drawing/2014/main" id="{9DD859F5-06F4-4AE1-A647-FEA79B07EB90}"/>
              </a:ext>
            </a:extLst>
          </p:cNvPr>
          <p:cNvGrpSpPr/>
          <p:nvPr userDrawn="1"/>
        </p:nvGrpSpPr>
        <p:grpSpPr>
          <a:xfrm>
            <a:off x="2438399" y="3747319"/>
            <a:ext cx="6705601" cy="1541044"/>
            <a:chOff x="1842654" y="-1271155"/>
            <a:chExt cx="6705601" cy="1541044"/>
          </a:xfrm>
        </p:grpSpPr>
        <p:sp>
          <p:nvSpPr>
            <p:cNvPr id="13" name="Right Triangle 12">
              <a:extLst>
                <a:ext uri="{FF2B5EF4-FFF2-40B4-BE49-F238E27FC236}">
                  <a16:creationId xmlns:a16="http://schemas.microsoft.com/office/drawing/2014/main" id="{923F48A9-913C-48C5-BD1C-E7584B578CCF}"/>
                </a:ext>
              </a:extLst>
            </p:cNvPr>
            <p:cNvSpPr/>
            <p:nvPr userDrawn="1"/>
          </p:nvSpPr>
          <p:spPr>
            <a:xfrm flipH="1">
              <a:off x="1842654" y="-1271155"/>
              <a:ext cx="6705601" cy="154104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a:solidFill>
                  <a:srgbClr val="FF0000"/>
                </a:solidFill>
              </a:endParaRPr>
            </a:p>
          </p:txBody>
        </p:sp>
        <p:pic>
          <p:nvPicPr>
            <p:cNvPr id="14" name="Picture 13" descr="SJA logo on angled slice.psd">
              <a:extLst>
                <a:ext uri="{FF2B5EF4-FFF2-40B4-BE49-F238E27FC236}">
                  <a16:creationId xmlns:a16="http://schemas.microsoft.com/office/drawing/2014/main" id="{ED1874F0-255D-4745-8C32-66E1AD2E601B}"/>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7735" t="40499" r="2544"/>
            <a:stretch/>
          </p:blipFill>
          <p:spPr>
            <a:xfrm>
              <a:off x="6636327" y="-370811"/>
              <a:ext cx="1634837" cy="640700"/>
            </a:xfrm>
            <a:prstGeom prst="rect">
              <a:avLst/>
            </a:prstGeom>
            <a:ln>
              <a:noFill/>
            </a:ln>
          </p:spPr>
        </p:pic>
      </p:grpSp>
    </p:spTree>
    <p:extLst>
      <p:ext uri="{BB962C8B-B14F-4D97-AF65-F5344CB8AC3E}">
        <p14:creationId xmlns:p14="http://schemas.microsoft.com/office/powerpoint/2010/main" val="253812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gns and symptoms">
    <p:spTree>
      <p:nvGrpSpPr>
        <p:cNvPr id="1" name=""/>
        <p:cNvGrpSpPr/>
        <p:nvPr/>
      </p:nvGrpSpPr>
      <p:grpSpPr>
        <a:xfrm>
          <a:off x="0" y="0"/>
          <a:ext cx="0" cy="0"/>
          <a:chOff x="0" y="0"/>
          <a:chExt cx="0" cy="0"/>
        </a:xfrm>
      </p:grpSpPr>
      <p:sp>
        <p:nvSpPr>
          <p:cNvPr id="6" name="Content Placeholder 2"/>
          <p:cNvSpPr>
            <a:spLocks noGrp="1" noChangeAspect="1"/>
          </p:cNvSpPr>
          <p:nvPr>
            <p:ph idx="12" hasCustomPrompt="1"/>
          </p:nvPr>
        </p:nvSpPr>
        <p:spPr>
          <a:xfrm>
            <a:off x="662749" y="1365174"/>
            <a:ext cx="4072215" cy="482248"/>
          </a:xfrm>
          <a:prstGeom prst="rect">
            <a:avLst/>
          </a:prstGeom>
        </p:spPr>
        <p:txBody>
          <a:bodyPr lIns="74441" tIns="37221" rIns="74441" bIns="37221"/>
          <a:lstStyle>
            <a:lvl1pPr marL="0" indent="0">
              <a:buNone/>
              <a:defRPr sz="2000" b="1">
                <a:solidFill>
                  <a:srgbClr val="009F4D"/>
                </a:solidFill>
                <a:latin typeface="Arial (heading)"/>
                <a:cs typeface="Arial (heading)"/>
              </a:defRPr>
            </a:lvl1pPr>
          </a:lstStyle>
          <a:p>
            <a:r>
              <a:rPr lang="en-US"/>
              <a:t>Subject name </a:t>
            </a:r>
          </a:p>
        </p:txBody>
      </p:sp>
      <p:sp>
        <p:nvSpPr>
          <p:cNvPr id="7" name="Content Placeholder 4"/>
          <p:cNvSpPr>
            <a:spLocks noGrp="1" noChangeAspect="1"/>
          </p:cNvSpPr>
          <p:nvPr>
            <p:ph idx="13" hasCustomPrompt="1"/>
          </p:nvPr>
        </p:nvSpPr>
        <p:spPr>
          <a:xfrm>
            <a:off x="662749" y="1927327"/>
            <a:ext cx="4072215" cy="2909551"/>
          </a:xfrm>
          <a:prstGeom prst="rect">
            <a:avLst/>
          </a:prstGeom>
        </p:spPr>
        <p:txBody>
          <a:bodyPr lIns="74441" tIns="37221" rIns="74441" bIns="37221"/>
          <a:lstStyle>
            <a:lvl1pPr marL="0" indent="0">
              <a:buNone/>
              <a:defRPr sz="1800" baseline="0"/>
            </a:lvl1pPr>
          </a:lstStyle>
          <a:p>
            <a:pPr lvl="0"/>
            <a:r>
              <a:rPr lang="en-US"/>
              <a:t>Type to add body text</a:t>
            </a:r>
          </a:p>
        </p:txBody>
      </p:sp>
      <p:sp>
        <p:nvSpPr>
          <p:cNvPr id="10" name="Content Placeholder 2">
            <a:extLst>
              <a:ext uri="{FF2B5EF4-FFF2-40B4-BE49-F238E27FC236}">
                <a16:creationId xmlns:a16="http://schemas.microsoft.com/office/drawing/2014/main" id="{23BBB8CC-C46E-4781-B416-BA04D21531DB}"/>
              </a:ext>
            </a:extLst>
          </p:cNvPr>
          <p:cNvSpPr>
            <a:spLocks noGrp="1" noChangeAspect="1"/>
          </p:cNvSpPr>
          <p:nvPr>
            <p:ph idx="14" hasCustomPrompt="1"/>
          </p:nvPr>
        </p:nvSpPr>
        <p:spPr>
          <a:xfrm>
            <a:off x="4941885" y="1365174"/>
            <a:ext cx="3369608" cy="482248"/>
          </a:xfrm>
          <a:prstGeom prst="rect">
            <a:avLst/>
          </a:prstGeom>
        </p:spPr>
        <p:txBody>
          <a:bodyPr lIns="74441" tIns="37221" rIns="74441" bIns="37221"/>
          <a:lstStyle>
            <a:lvl1pPr marL="0" indent="0">
              <a:buNone/>
              <a:defRPr sz="2000" b="1">
                <a:solidFill>
                  <a:srgbClr val="8D8E8D"/>
                </a:solidFill>
                <a:latin typeface="Arial (heading)"/>
                <a:cs typeface="Arial (heading)"/>
              </a:defRPr>
            </a:lvl1pPr>
          </a:lstStyle>
          <a:p>
            <a:r>
              <a:rPr lang="en-US"/>
              <a:t>What to look for</a:t>
            </a:r>
          </a:p>
        </p:txBody>
      </p:sp>
      <p:sp>
        <p:nvSpPr>
          <p:cNvPr id="11" name="Content Placeholder 4">
            <a:extLst>
              <a:ext uri="{FF2B5EF4-FFF2-40B4-BE49-F238E27FC236}">
                <a16:creationId xmlns:a16="http://schemas.microsoft.com/office/drawing/2014/main" id="{23852CBF-8D19-4B6E-BF08-B5686BB2B5E4}"/>
              </a:ext>
            </a:extLst>
          </p:cNvPr>
          <p:cNvSpPr>
            <a:spLocks noGrp="1" noChangeAspect="1"/>
          </p:cNvSpPr>
          <p:nvPr>
            <p:ph idx="15" hasCustomPrompt="1"/>
          </p:nvPr>
        </p:nvSpPr>
        <p:spPr>
          <a:xfrm>
            <a:off x="4941886" y="1927327"/>
            <a:ext cx="3369608" cy="919678"/>
          </a:xfrm>
          <a:prstGeom prst="rect">
            <a:avLst/>
          </a:prstGeom>
        </p:spPr>
        <p:txBody>
          <a:bodyPr lIns="74441" tIns="37221" rIns="74441" bIns="37221"/>
          <a:lstStyle>
            <a:lvl1pPr marL="0" indent="0">
              <a:buNone/>
              <a:defRPr sz="1800" baseline="0"/>
            </a:lvl1pPr>
          </a:lstStyle>
          <a:p>
            <a:pPr lvl="0"/>
            <a:r>
              <a:rPr lang="en-US"/>
              <a:t>The key things to look for: </a:t>
            </a:r>
          </a:p>
        </p:txBody>
      </p:sp>
      <p:sp>
        <p:nvSpPr>
          <p:cNvPr id="12" name="Text Placeholder 11">
            <a:extLst>
              <a:ext uri="{FF2B5EF4-FFF2-40B4-BE49-F238E27FC236}">
                <a16:creationId xmlns:a16="http://schemas.microsoft.com/office/drawing/2014/main" id="{EED62916-AA12-4388-BC96-5140E6820C2B}"/>
              </a:ext>
            </a:extLst>
          </p:cNvPr>
          <p:cNvSpPr>
            <a:spLocks noGrp="1" noChangeAspect="1"/>
          </p:cNvSpPr>
          <p:nvPr>
            <p:ph type="body" sz="quarter" idx="16" hasCustomPrompt="1"/>
          </p:nvPr>
        </p:nvSpPr>
        <p:spPr>
          <a:xfrm>
            <a:off x="4955858" y="2926908"/>
            <a:ext cx="3369413" cy="1835936"/>
          </a:xfrm>
          <a:prstGeom prst="rect">
            <a:avLst/>
          </a:prstGeom>
          <a:ln w="38100">
            <a:solidFill>
              <a:srgbClr val="007A53"/>
            </a:solidFill>
          </a:ln>
        </p:spPr>
        <p:txBody>
          <a:bodyPr lIns="74441" tIns="37221" rIns="74441" bIns="37221"/>
          <a:lstStyle>
            <a:lvl1pPr marL="372207" indent="-372207">
              <a:buClr>
                <a:srgbClr val="007A53"/>
              </a:buClr>
              <a:buFont typeface="+mj-lt"/>
              <a:buAutoNum type="arabicPeriod"/>
              <a:defRPr lang="en-US" sz="1300" b="1" kern="1200" dirty="0" smtClean="0">
                <a:solidFill>
                  <a:schemeClr val="tx1"/>
                </a:solidFill>
                <a:latin typeface="+mn-lt"/>
                <a:ea typeface="+mn-ea"/>
                <a:cs typeface="Arial (heading)"/>
              </a:defRPr>
            </a:lvl1pPr>
          </a:lstStyle>
          <a:p>
            <a:pPr lvl="0"/>
            <a:r>
              <a:rPr lang="en-US"/>
              <a:t>Type what to look for </a:t>
            </a:r>
          </a:p>
        </p:txBody>
      </p:sp>
      <p:sp>
        <p:nvSpPr>
          <p:cNvPr id="13" name="Content Placeholder 2">
            <a:extLst>
              <a:ext uri="{FF2B5EF4-FFF2-40B4-BE49-F238E27FC236}">
                <a16:creationId xmlns:a16="http://schemas.microsoft.com/office/drawing/2014/main" id="{7087B9CC-E881-4B22-8933-57C8AAE1A496}"/>
              </a:ext>
            </a:extLst>
          </p:cNvPr>
          <p:cNvSpPr>
            <a:spLocks noGrp="1" noChangeAspect="1"/>
          </p:cNvSpPr>
          <p:nvPr>
            <p:ph idx="17" hasCustomPrompt="1"/>
          </p:nvPr>
        </p:nvSpPr>
        <p:spPr>
          <a:xfrm>
            <a:off x="491629" y="478795"/>
            <a:ext cx="4072215" cy="551146"/>
          </a:xfrm>
          <a:prstGeom prst="rect">
            <a:avLst/>
          </a:prstGeom>
          <a:solidFill>
            <a:srgbClr val="009F4D"/>
          </a:solidFill>
        </p:spPr>
        <p:txBody>
          <a:bodyPr lIns="74441" tIns="37221" rIns="74441" bIns="37221"/>
          <a:lstStyle>
            <a:lvl1pPr marL="0" marR="0" indent="0" algn="l"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sp>
        <p:nvSpPr>
          <p:cNvPr id="9" name="Text Placeholder 5">
            <a:extLst>
              <a:ext uri="{FF2B5EF4-FFF2-40B4-BE49-F238E27FC236}">
                <a16:creationId xmlns:a16="http://schemas.microsoft.com/office/drawing/2014/main" id="{EDF9E748-348C-4856-977E-690C332EE0C6}"/>
              </a:ext>
            </a:extLst>
          </p:cNvPr>
          <p:cNvSpPr>
            <a:spLocks noGrp="1"/>
          </p:cNvSpPr>
          <p:nvPr>
            <p:ph type="body" sz="quarter" idx="10" hasCustomPrompt="1"/>
          </p:nvPr>
        </p:nvSpPr>
        <p:spPr>
          <a:xfrm>
            <a:off x="7226702" y="5232305"/>
            <a:ext cx="1575776" cy="309179"/>
          </a:xfrm>
          <a:prstGeom prst="rect">
            <a:avLst/>
          </a:prstGeom>
        </p:spPr>
        <p:txBody>
          <a:bodyPr/>
          <a:lstStyle>
            <a:lvl1pPr marL="0" indent="0">
              <a:buNone/>
              <a:defRPr sz="1000" baseline="0">
                <a:solidFill>
                  <a:schemeClr val="bg1">
                    <a:lumMod val="50000"/>
                  </a:schemeClr>
                </a:solidFill>
                <a:latin typeface="+mj-lt"/>
              </a:defRPr>
            </a:lvl1pPr>
          </a:lstStyle>
          <a:p>
            <a:pPr lvl="0"/>
            <a:r>
              <a:rPr lang="en-GB"/>
              <a:t>Insert subject here </a:t>
            </a:r>
          </a:p>
        </p:txBody>
      </p:sp>
    </p:spTree>
    <p:extLst>
      <p:ext uri="{BB962C8B-B14F-4D97-AF65-F5344CB8AC3E}">
        <p14:creationId xmlns:p14="http://schemas.microsoft.com/office/powerpoint/2010/main" val="6031069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reatment (Activity)">
    <p:spTree>
      <p:nvGrpSpPr>
        <p:cNvPr id="1" name=""/>
        <p:cNvGrpSpPr/>
        <p:nvPr/>
      </p:nvGrpSpPr>
      <p:grpSpPr>
        <a:xfrm>
          <a:off x="0" y="0"/>
          <a:ext cx="0" cy="0"/>
          <a:chOff x="0" y="0"/>
          <a:chExt cx="0" cy="0"/>
        </a:xfrm>
      </p:grpSpPr>
      <p:sp>
        <p:nvSpPr>
          <p:cNvPr id="6" name="Content Placeholder 2"/>
          <p:cNvSpPr>
            <a:spLocks noGrp="1" noChangeAspect="1"/>
          </p:cNvSpPr>
          <p:nvPr>
            <p:ph idx="12" hasCustomPrompt="1"/>
          </p:nvPr>
        </p:nvSpPr>
        <p:spPr>
          <a:xfrm>
            <a:off x="662746" y="1365174"/>
            <a:ext cx="7984000" cy="482248"/>
          </a:xfrm>
          <a:prstGeom prst="rect">
            <a:avLst/>
          </a:prstGeom>
        </p:spPr>
        <p:txBody>
          <a:bodyPr lIns="74441" tIns="37221" rIns="74441" bIns="37221"/>
          <a:lstStyle>
            <a:lvl1pPr marL="0" indent="0">
              <a:buNone/>
              <a:defRPr sz="2000" b="1">
                <a:solidFill>
                  <a:srgbClr val="009F4D"/>
                </a:solidFill>
                <a:latin typeface="Arial (heading)"/>
                <a:cs typeface="Arial (heading)"/>
              </a:defRPr>
            </a:lvl1pPr>
          </a:lstStyle>
          <a:p>
            <a:r>
              <a:rPr lang="en-US"/>
              <a:t>Types of X</a:t>
            </a:r>
          </a:p>
        </p:txBody>
      </p:sp>
      <p:sp>
        <p:nvSpPr>
          <p:cNvPr id="7" name="Content Placeholder 4"/>
          <p:cNvSpPr>
            <a:spLocks noGrp="1" noChangeAspect="1"/>
          </p:cNvSpPr>
          <p:nvPr>
            <p:ph idx="13" hasCustomPrompt="1"/>
          </p:nvPr>
        </p:nvSpPr>
        <p:spPr>
          <a:xfrm>
            <a:off x="662746" y="1927325"/>
            <a:ext cx="7984000" cy="454096"/>
          </a:xfrm>
          <a:prstGeom prst="rect">
            <a:avLst/>
          </a:prstGeom>
        </p:spPr>
        <p:txBody>
          <a:bodyPr lIns="74441" tIns="37221" rIns="74441" bIns="37221"/>
          <a:lstStyle>
            <a:lvl1pPr marL="0" indent="0">
              <a:buNone/>
              <a:defRPr sz="1800" baseline="0"/>
            </a:lvl1pPr>
          </a:lstStyle>
          <a:p>
            <a:pPr lvl="0"/>
            <a:r>
              <a:rPr lang="en-US"/>
              <a:t>Which pictures show X? </a:t>
            </a:r>
          </a:p>
        </p:txBody>
      </p:sp>
      <p:grpSp>
        <p:nvGrpSpPr>
          <p:cNvPr id="2" name="Group 4">
            <a:extLst>
              <a:ext uri="{FF2B5EF4-FFF2-40B4-BE49-F238E27FC236}">
                <a16:creationId xmlns:a16="http://schemas.microsoft.com/office/drawing/2014/main" id="{46F7402E-F357-49DE-8D00-942661D6AEF6}"/>
              </a:ext>
            </a:extLst>
          </p:cNvPr>
          <p:cNvGrpSpPr>
            <a:grpSpLocks noChangeAspect="1"/>
          </p:cNvGrpSpPr>
          <p:nvPr userDrawn="1"/>
        </p:nvGrpSpPr>
        <p:grpSpPr bwMode="auto">
          <a:xfrm>
            <a:off x="748112" y="2461326"/>
            <a:ext cx="2401098" cy="1324383"/>
            <a:chOff x="488" y="3043"/>
            <a:chExt cx="1768" cy="1104"/>
          </a:xfrm>
        </p:grpSpPr>
        <p:sp>
          <p:nvSpPr>
            <p:cNvPr id="11" name="AutoShape 3">
              <a:extLst>
                <a:ext uri="{FF2B5EF4-FFF2-40B4-BE49-F238E27FC236}">
                  <a16:creationId xmlns:a16="http://schemas.microsoft.com/office/drawing/2014/main" id="{F1834651-9F5A-4579-9288-48F41E1C5BD8}"/>
                </a:ext>
              </a:extLst>
            </p:cNvPr>
            <p:cNvSpPr>
              <a:spLocks noChangeAspect="1" noTextEdit="1"/>
            </p:cNvSpPr>
            <p:nvPr userDrawn="1"/>
          </p:nvSpPr>
          <p:spPr bwMode="auto">
            <a:xfrm>
              <a:off x="488" y="3043"/>
              <a:ext cx="1768" cy="1104"/>
            </a:xfrm>
            <a:prstGeom prst="rect">
              <a:avLst/>
            </a:prstGeom>
            <a:noFill/>
            <a:ln w="28575" cap="flat" cmpd="sng" algn="ctr">
              <a:solidFill>
                <a:srgbClr val="007A53"/>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grpSp>
      <p:sp>
        <p:nvSpPr>
          <p:cNvPr id="12" name="AutoShape 3">
            <a:extLst>
              <a:ext uri="{FF2B5EF4-FFF2-40B4-BE49-F238E27FC236}">
                <a16:creationId xmlns:a16="http://schemas.microsoft.com/office/drawing/2014/main" id="{AD0204EA-B1E8-4BB3-A8C8-F8C7797BAC7B}"/>
              </a:ext>
            </a:extLst>
          </p:cNvPr>
          <p:cNvSpPr>
            <a:spLocks noChangeAspect="1" noTextEdit="1"/>
          </p:cNvSpPr>
          <p:nvPr userDrawn="1"/>
        </p:nvSpPr>
        <p:spPr bwMode="auto">
          <a:xfrm>
            <a:off x="3409132" y="2459441"/>
            <a:ext cx="2401098" cy="1324383"/>
          </a:xfrm>
          <a:prstGeom prst="rect">
            <a:avLst/>
          </a:prstGeom>
          <a:noFill/>
          <a:ln w="28575" cap="flat" cmpd="sng" algn="ctr">
            <a:solidFill>
              <a:srgbClr val="007A53"/>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vert="horz" wrap="square" lIns="74441" tIns="37221" rIns="74441" bIns="37221" numCol="1" anchor="t" anchorCtr="0" compatLnSpc="1">
            <a:prstTxWarp prst="textNoShape">
              <a:avLst/>
            </a:prstTxWarp>
          </a:bodyPr>
          <a:lstStyle/>
          <a:p>
            <a:endParaRPr lang="en-GB"/>
          </a:p>
        </p:txBody>
      </p:sp>
      <p:sp>
        <p:nvSpPr>
          <p:cNvPr id="13" name="AutoShape 3">
            <a:extLst>
              <a:ext uri="{FF2B5EF4-FFF2-40B4-BE49-F238E27FC236}">
                <a16:creationId xmlns:a16="http://schemas.microsoft.com/office/drawing/2014/main" id="{FFE2403E-29E9-4759-B844-59397F7B4865}"/>
              </a:ext>
            </a:extLst>
          </p:cNvPr>
          <p:cNvSpPr>
            <a:spLocks noChangeAspect="1" noTextEdit="1"/>
          </p:cNvSpPr>
          <p:nvPr userDrawn="1"/>
        </p:nvSpPr>
        <p:spPr bwMode="auto">
          <a:xfrm>
            <a:off x="748112" y="3878039"/>
            <a:ext cx="2401098" cy="1324383"/>
          </a:xfrm>
          <a:prstGeom prst="rect">
            <a:avLst/>
          </a:prstGeom>
          <a:noFill/>
          <a:ln w="28575" cap="flat" cmpd="sng" algn="ctr">
            <a:solidFill>
              <a:srgbClr val="007A53"/>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vert="horz" wrap="square" lIns="74441" tIns="37221" rIns="74441" bIns="37221" numCol="1" anchor="t" anchorCtr="0" compatLnSpc="1">
            <a:prstTxWarp prst="textNoShape">
              <a:avLst/>
            </a:prstTxWarp>
          </a:bodyPr>
          <a:lstStyle/>
          <a:p>
            <a:endParaRPr lang="en-GB"/>
          </a:p>
        </p:txBody>
      </p:sp>
      <p:sp>
        <p:nvSpPr>
          <p:cNvPr id="14" name="AutoShape 3">
            <a:extLst>
              <a:ext uri="{FF2B5EF4-FFF2-40B4-BE49-F238E27FC236}">
                <a16:creationId xmlns:a16="http://schemas.microsoft.com/office/drawing/2014/main" id="{14F5710B-F108-4DC4-97D9-99229382E170}"/>
              </a:ext>
            </a:extLst>
          </p:cNvPr>
          <p:cNvSpPr>
            <a:spLocks noChangeAspect="1" noTextEdit="1"/>
          </p:cNvSpPr>
          <p:nvPr userDrawn="1"/>
        </p:nvSpPr>
        <p:spPr bwMode="auto">
          <a:xfrm>
            <a:off x="3409132" y="3878039"/>
            <a:ext cx="2401098" cy="1324383"/>
          </a:xfrm>
          <a:prstGeom prst="rect">
            <a:avLst/>
          </a:prstGeom>
          <a:noFill/>
          <a:ln w="28575" cap="flat" cmpd="sng" algn="ctr">
            <a:solidFill>
              <a:srgbClr val="007A53"/>
            </a:solidFill>
            <a:prstDash val="solid"/>
            <a:miter lim="800000"/>
            <a:headEnd type="none" w="med" len="med"/>
            <a:tailEnd type="none" w="med" len="med"/>
          </a:ln>
          <a:extLst>
            <a:ext uri="{909E8E84-426E-40dd-AFC4-6F175D3DCCD1}">
              <a14:hiddenFill xmlns="" xmlns:a14="http://schemas.microsoft.com/office/drawing/2010/main">
                <a:solidFill>
                  <a:srgbClr val="FFFFFF"/>
                </a:solidFill>
              </a14:hiddenFill>
            </a:ext>
          </a:extLst>
        </p:spPr>
        <p:txBody>
          <a:bodyPr vert="horz" wrap="square" lIns="74441" tIns="37221" rIns="74441" bIns="37221" numCol="1" anchor="t" anchorCtr="0" compatLnSpc="1">
            <a:prstTxWarp prst="textNoShape">
              <a:avLst/>
            </a:prstTxWarp>
          </a:bodyPr>
          <a:lstStyle/>
          <a:p>
            <a:endParaRPr lang="en-GB"/>
          </a:p>
        </p:txBody>
      </p:sp>
      <p:sp>
        <p:nvSpPr>
          <p:cNvPr id="16" name="Content Placeholder 4">
            <a:extLst>
              <a:ext uri="{FF2B5EF4-FFF2-40B4-BE49-F238E27FC236}">
                <a16:creationId xmlns:a16="http://schemas.microsoft.com/office/drawing/2014/main" id="{E739053F-35CF-46ED-B899-5DA9AC699BB3}"/>
              </a:ext>
            </a:extLst>
          </p:cNvPr>
          <p:cNvSpPr>
            <a:spLocks noGrp="1" noChangeAspect="1"/>
          </p:cNvSpPr>
          <p:nvPr>
            <p:ph idx="14" hasCustomPrompt="1"/>
          </p:nvPr>
        </p:nvSpPr>
        <p:spPr>
          <a:xfrm>
            <a:off x="6070152" y="2459441"/>
            <a:ext cx="2576594" cy="2229369"/>
          </a:xfrm>
          <a:prstGeom prst="rect">
            <a:avLst/>
          </a:prstGeom>
          <a:ln w="38100">
            <a:solidFill>
              <a:srgbClr val="007A53"/>
            </a:solidFill>
          </a:ln>
        </p:spPr>
        <p:txBody>
          <a:bodyPr lIns="74441" tIns="37221" rIns="74441" bIns="37221"/>
          <a:lstStyle>
            <a:lvl1pPr marL="0" indent="0">
              <a:buNone/>
              <a:defRPr sz="1300" b="1" i="0" baseline="0">
                <a:solidFill>
                  <a:srgbClr val="007A53"/>
                </a:solidFill>
              </a:defRPr>
            </a:lvl1pPr>
          </a:lstStyle>
          <a:p>
            <a:pPr lvl="0"/>
            <a:r>
              <a:rPr lang="en-US"/>
              <a:t>Important notes </a:t>
            </a:r>
          </a:p>
        </p:txBody>
      </p:sp>
      <p:sp>
        <p:nvSpPr>
          <p:cNvPr id="17" name="Content Placeholder 2">
            <a:extLst>
              <a:ext uri="{FF2B5EF4-FFF2-40B4-BE49-F238E27FC236}">
                <a16:creationId xmlns:a16="http://schemas.microsoft.com/office/drawing/2014/main" id="{6FEC7486-7440-4E90-9214-9A44C73CDC7A}"/>
              </a:ext>
            </a:extLst>
          </p:cNvPr>
          <p:cNvSpPr>
            <a:spLocks noGrp="1" noChangeAspect="1"/>
          </p:cNvSpPr>
          <p:nvPr>
            <p:ph idx="15" hasCustomPrompt="1"/>
          </p:nvPr>
        </p:nvSpPr>
        <p:spPr>
          <a:xfrm>
            <a:off x="491629" y="478795"/>
            <a:ext cx="4072215" cy="551146"/>
          </a:xfrm>
          <a:prstGeom prst="rect">
            <a:avLst/>
          </a:prstGeom>
          <a:solidFill>
            <a:srgbClr val="009F4D"/>
          </a:solidFill>
        </p:spPr>
        <p:txBody>
          <a:bodyPr lIns="74441" tIns="37221" rIns="74441" bIns="37221"/>
          <a:lstStyle>
            <a:lvl1pPr marL="0" marR="0" indent="0" algn="l"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sp>
        <p:nvSpPr>
          <p:cNvPr id="18" name="Text Placeholder 5">
            <a:extLst>
              <a:ext uri="{FF2B5EF4-FFF2-40B4-BE49-F238E27FC236}">
                <a16:creationId xmlns:a16="http://schemas.microsoft.com/office/drawing/2014/main" id="{EDF9E748-348C-4856-977E-690C332EE0C6}"/>
              </a:ext>
            </a:extLst>
          </p:cNvPr>
          <p:cNvSpPr>
            <a:spLocks noGrp="1"/>
          </p:cNvSpPr>
          <p:nvPr>
            <p:ph type="body" sz="quarter" idx="10" hasCustomPrompt="1"/>
          </p:nvPr>
        </p:nvSpPr>
        <p:spPr>
          <a:xfrm>
            <a:off x="7226702" y="5232305"/>
            <a:ext cx="1575776" cy="309179"/>
          </a:xfrm>
          <a:prstGeom prst="rect">
            <a:avLst/>
          </a:prstGeom>
        </p:spPr>
        <p:txBody>
          <a:bodyPr/>
          <a:lstStyle>
            <a:lvl1pPr marL="0" indent="0">
              <a:buNone/>
              <a:defRPr sz="1000" baseline="0">
                <a:solidFill>
                  <a:schemeClr val="bg1">
                    <a:lumMod val="50000"/>
                  </a:schemeClr>
                </a:solidFill>
                <a:latin typeface="+mj-lt"/>
              </a:defRPr>
            </a:lvl1pPr>
          </a:lstStyle>
          <a:p>
            <a:pPr lvl="0"/>
            <a:r>
              <a:rPr lang="en-GB"/>
              <a:t>Insert subject here </a:t>
            </a:r>
          </a:p>
        </p:txBody>
      </p:sp>
      <p:sp>
        <p:nvSpPr>
          <p:cNvPr id="4" name="Picture Placeholder 3">
            <a:extLst>
              <a:ext uri="{FF2B5EF4-FFF2-40B4-BE49-F238E27FC236}">
                <a16:creationId xmlns:a16="http://schemas.microsoft.com/office/drawing/2014/main" id="{FE7CD24D-02DE-4476-BB5F-49833B084EE2}"/>
              </a:ext>
            </a:extLst>
          </p:cNvPr>
          <p:cNvSpPr>
            <a:spLocks noGrp="1" noChangeAspect="1"/>
          </p:cNvSpPr>
          <p:nvPr>
            <p:ph type="pic" sz="quarter" idx="16"/>
          </p:nvPr>
        </p:nvSpPr>
        <p:spPr>
          <a:xfrm>
            <a:off x="747713" y="2459038"/>
            <a:ext cx="2401887" cy="1325562"/>
          </a:xfrm>
          <a:prstGeom prst="rect">
            <a:avLst/>
          </a:prstGeom>
        </p:spPr>
        <p:txBody>
          <a:bodyPr/>
          <a:lstStyle/>
          <a:p>
            <a:endParaRPr lang="en-GB"/>
          </a:p>
        </p:txBody>
      </p:sp>
      <p:sp>
        <p:nvSpPr>
          <p:cNvPr id="15" name="Picture Placeholder 3">
            <a:extLst>
              <a:ext uri="{FF2B5EF4-FFF2-40B4-BE49-F238E27FC236}">
                <a16:creationId xmlns:a16="http://schemas.microsoft.com/office/drawing/2014/main" id="{5FF58FC1-7288-49F1-B149-304A82F7B569}"/>
              </a:ext>
            </a:extLst>
          </p:cNvPr>
          <p:cNvSpPr>
            <a:spLocks noGrp="1" noChangeAspect="1"/>
          </p:cNvSpPr>
          <p:nvPr>
            <p:ph type="pic" sz="quarter" idx="17"/>
          </p:nvPr>
        </p:nvSpPr>
        <p:spPr>
          <a:xfrm>
            <a:off x="3453803" y="2475636"/>
            <a:ext cx="2356428" cy="1308188"/>
          </a:xfrm>
          <a:prstGeom prst="rect">
            <a:avLst/>
          </a:prstGeom>
        </p:spPr>
        <p:txBody>
          <a:bodyPr/>
          <a:lstStyle/>
          <a:p>
            <a:endParaRPr lang="en-GB"/>
          </a:p>
        </p:txBody>
      </p:sp>
      <p:sp>
        <p:nvSpPr>
          <p:cNvPr id="19" name="Picture Placeholder 3">
            <a:extLst>
              <a:ext uri="{FF2B5EF4-FFF2-40B4-BE49-F238E27FC236}">
                <a16:creationId xmlns:a16="http://schemas.microsoft.com/office/drawing/2014/main" id="{FB8B47B0-D796-4282-B048-F16CF0A6E8F7}"/>
              </a:ext>
            </a:extLst>
          </p:cNvPr>
          <p:cNvSpPr>
            <a:spLocks noGrp="1" noChangeAspect="1"/>
          </p:cNvSpPr>
          <p:nvPr>
            <p:ph type="pic" sz="quarter" idx="18"/>
          </p:nvPr>
        </p:nvSpPr>
        <p:spPr>
          <a:xfrm>
            <a:off x="747713" y="3862217"/>
            <a:ext cx="2356428" cy="1308188"/>
          </a:xfrm>
          <a:prstGeom prst="rect">
            <a:avLst/>
          </a:prstGeom>
        </p:spPr>
        <p:txBody>
          <a:bodyPr/>
          <a:lstStyle/>
          <a:p>
            <a:endParaRPr lang="en-GB"/>
          </a:p>
        </p:txBody>
      </p:sp>
      <p:sp>
        <p:nvSpPr>
          <p:cNvPr id="20" name="Picture Placeholder 3">
            <a:extLst>
              <a:ext uri="{FF2B5EF4-FFF2-40B4-BE49-F238E27FC236}">
                <a16:creationId xmlns:a16="http://schemas.microsoft.com/office/drawing/2014/main" id="{2A44C82F-5FA0-449A-8C29-FFDA5ED6AD31}"/>
              </a:ext>
            </a:extLst>
          </p:cNvPr>
          <p:cNvSpPr>
            <a:spLocks noGrp="1" noChangeAspect="1"/>
          </p:cNvSpPr>
          <p:nvPr>
            <p:ph type="pic" sz="quarter" idx="19"/>
          </p:nvPr>
        </p:nvSpPr>
        <p:spPr>
          <a:xfrm>
            <a:off x="3408932" y="3897867"/>
            <a:ext cx="2356428" cy="1308188"/>
          </a:xfrm>
          <a:prstGeom prst="rect">
            <a:avLst/>
          </a:prstGeom>
        </p:spPr>
        <p:txBody>
          <a:bodyPr/>
          <a:lstStyle/>
          <a:p>
            <a:endParaRPr lang="en-GB"/>
          </a:p>
        </p:txBody>
      </p:sp>
    </p:spTree>
    <p:extLst>
      <p:ext uri="{BB962C8B-B14F-4D97-AF65-F5344CB8AC3E}">
        <p14:creationId xmlns:p14="http://schemas.microsoft.com/office/powerpoint/2010/main" val="1934184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68314" y="877095"/>
            <a:ext cx="3990975" cy="39012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11688" y="877095"/>
            <a:ext cx="3992562" cy="3901281"/>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812661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Single header ">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9377050F-3A2B-446A-A9B6-C1015322790B}"/>
              </a:ext>
            </a:extLst>
          </p:cNvPr>
          <p:cNvSpPr>
            <a:spLocks noGrp="1" noChangeAspect="1"/>
          </p:cNvSpPr>
          <p:nvPr>
            <p:ph idx="16" hasCustomPrompt="1"/>
          </p:nvPr>
        </p:nvSpPr>
        <p:spPr>
          <a:xfrm>
            <a:off x="491629" y="478795"/>
            <a:ext cx="4072215" cy="551146"/>
          </a:xfrm>
          <a:prstGeom prst="rect">
            <a:avLst/>
          </a:prstGeom>
          <a:solidFill>
            <a:srgbClr val="007A53"/>
          </a:solidFill>
        </p:spPr>
        <p:txBody>
          <a:bodyPr lIns="74441" tIns="37221" rIns="74441" bIns="37221"/>
          <a:lstStyle>
            <a:lvl1pPr marL="0" marR="0" indent="0" algn="l"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EDE92C"/>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sp>
        <p:nvSpPr>
          <p:cNvPr id="8" name="Content Placeholder 4">
            <a:extLst>
              <a:ext uri="{FF2B5EF4-FFF2-40B4-BE49-F238E27FC236}">
                <a16:creationId xmlns:a16="http://schemas.microsoft.com/office/drawing/2014/main" id="{7EFABA11-F54A-4928-B89D-6AD7A7E4F8CE}"/>
              </a:ext>
            </a:extLst>
          </p:cNvPr>
          <p:cNvSpPr>
            <a:spLocks noGrp="1" noChangeAspect="1"/>
          </p:cNvSpPr>
          <p:nvPr>
            <p:ph idx="14" hasCustomPrompt="1"/>
          </p:nvPr>
        </p:nvSpPr>
        <p:spPr>
          <a:xfrm>
            <a:off x="526120" y="1263234"/>
            <a:ext cx="7658273" cy="3474614"/>
          </a:xfrm>
          <a:prstGeom prst="rect">
            <a:avLst/>
          </a:prstGeom>
        </p:spPr>
        <p:txBody>
          <a:bodyPr lIns="74441" tIns="37221" rIns="74441" bIns="37221"/>
          <a:lstStyle>
            <a:lvl1pPr marL="361867" indent="-361867">
              <a:buClr>
                <a:srgbClr val="007A53"/>
              </a:buClr>
              <a:buFont typeface="Lucida Grande"/>
              <a:buChar char="➤"/>
              <a:defRPr sz="2000"/>
            </a:lvl1pPr>
          </a:lstStyle>
          <a:p>
            <a:pPr lvl="0"/>
            <a:r>
              <a:rPr lang="en-US"/>
              <a:t>Type to add bullet points</a:t>
            </a:r>
          </a:p>
          <a:p>
            <a:pPr lvl="0"/>
            <a:endParaRPr lang="en-US"/>
          </a:p>
          <a:p>
            <a:pPr lvl="0"/>
            <a:endParaRPr lang="en-US"/>
          </a:p>
        </p:txBody>
      </p:sp>
      <p:pic>
        <p:nvPicPr>
          <p:cNvPr id="11" name="Picture 10" descr="SJA WPT Training PPT background.jpg">
            <a:extLst>
              <a:ext uri="{FF2B5EF4-FFF2-40B4-BE49-F238E27FC236}">
                <a16:creationId xmlns:a16="http://schemas.microsoft.com/office/drawing/2014/main" id="{432DA21F-99F1-4364-85D9-C6F7EB08973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97764"/>
          <a:stretch/>
        </p:blipFill>
        <p:spPr>
          <a:xfrm>
            <a:off x="0" y="5587200"/>
            <a:ext cx="9144000" cy="127800"/>
          </a:xfrm>
          <a:prstGeom prst="rect">
            <a:avLst/>
          </a:prstGeom>
        </p:spPr>
      </p:pic>
      <p:sp>
        <p:nvSpPr>
          <p:cNvPr id="12" name="Rectangle 11">
            <a:extLst>
              <a:ext uri="{FF2B5EF4-FFF2-40B4-BE49-F238E27FC236}">
                <a16:creationId xmlns:a16="http://schemas.microsoft.com/office/drawing/2014/main" id="{D3FDDB6C-CBFF-4BB8-889E-ACBA0D1ED3A1}"/>
              </a:ext>
            </a:extLst>
          </p:cNvPr>
          <p:cNvSpPr/>
          <p:nvPr userDrawn="1"/>
        </p:nvSpPr>
        <p:spPr>
          <a:xfrm>
            <a:off x="122400" y="122400"/>
            <a:ext cx="8920800" cy="5356800"/>
          </a:xfrm>
          <a:prstGeom prst="rect">
            <a:avLst/>
          </a:prstGeom>
          <a:noFill/>
          <a:ln w="28575">
            <a:solidFill>
              <a:srgbClr val="007A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950493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ingle header ">
    <p:spTree>
      <p:nvGrpSpPr>
        <p:cNvPr id="1" name=""/>
        <p:cNvGrpSpPr/>
        <p:nvPr/>
      </p:nvGrpSpPr>
      <p:grpSpPr>
        <a:xfrm>
          <a:off x="0" y="0"/>
          <a:ext cx="0" cy="0"/>
          <a:chOff x="0" y="0"/>
          <a:chExt cx="0" cy="0"/>
        </a:xfrm>
      </p:grpSpPr>
      <p:sp>
        <p:nvSpPr>
          <p:cNvPr id="10" name="Picture Placeholder 10">
            <a:extLst>
              <a:ext uri="{FF2B5EF4-FFF2-40B4-BE49-F238E27FC236}">
                <a16:creationId xmlns:a16="http://schemas.microsoft.com/office/drawing/2014/main" id="{B3453ADD-6F89-4E49-A48A-0AF14ACBF5EE}"/>
              </a:ext>
            </a:extLst>
          </p:cNvPr>
          <p:cNvSpPr>
            <a:spLocks noGrp="1"/>
          </p:cNvSpPr>
          <p:nvPr>
            <p:ph type="pic" sz="quarter" idx="18"/>
          </p:nvPr>
        </p:nvSpPr>
        <p:spPr>
          <a:xfrm>
            <a:off x="304799" y="207963"/>
            <a:ext cx="8508411" cy="5057775"/>
          </a:xfrm>
          <a:prstGeom prst="rect">
            <a:avLst/>
          </a:prstGeom>
        </p:spPr>
        <p:txBody>
          <a:bodyPr/>
          <a:lstStyle/>
          <a:p>
            <a:endParaRPr lang="en-GB"/>
          </a:p>
        </p:txBody>
      </p:sp>
      <p:sp>
        <p:nvSpPr>
          <p:cNvPr id="3" name="Content Placeholder 2">
            <a:extLst>
              <a:ext uri="{FF2B5EF4-FFF2-40B4-BE49-F238E27FC236}">
                <a16:creationId xmlns:a16="http://schemas.microsoft.com/office/drawing/2014/main" id="{BFC1E360-0609-4BEF-AF7C-C2C0E9A6FBCE}"/>
              </a:ext>
            </a:extLst>
          </p:cNvPr>
          <p:cNvSpPr>
            <a:spLocks noGrp="1" noChangeAspect="1"/>
          </p:cNvSpPr>
          <p:nvPr>
            <p:ph idx="16" hasCustomPrompt="1"/>
          </p:nvPr>
        </p:nvSpPr>
        <p:spPr>
          <a:xfrm>
            <a:off x="491629" y="478795"/>
            <a:ext cx="4072215" cy="551146"/>
          </a:xfrm>
          <a:prstGeom prst="rect">
            <a:avLst/>
          </a:prstGeom>
          <a:solidFill>
            <a:srgbClr val="009F4D"/>
          </a:solidFill>
        </p:spPr>
        <p:txBody>
          <a:bodyPr lIns="74441" tIns="37221" rIns="74441" bIns="37221"/>
          <a:lstStyle>
            <a:lvl1pPr marL="0" marR="0" indent="0" algn="l"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sp>
        <p:nvSpPr>
          <p:cNvPr id="7" name="Text Placeholder 5">
            <a:extLst>
              <a:ext uri="{FF2B5EF4-FFF2-40B4-BE49-F238E27FC236}">
                <a16:creationId xmlns:a16="http://schemas.microsoft.com/office/drawing/2014/main" id="{C1850855-BE95-4F7A-A1A9-2D5FF72B20E6}"/>
              </a:ext>
            </a:extLst>
          </p:cNvPr>
          <p:cNvSpPr>
            <a:spLocks noGrp="1"/>
          </p:cNvSpPr>
          <p:nvPr>
            <p:ph type="body" sz="quarter" idx="10" hasCustomPrompt="1"/>
          </p:nvPr>
        </p:nvSpPr>
        <p:spPr>
          <a:xfrm>
            <a:off x="7251290" y="5251924"/>
            <a:ext cx="1575776" cy="309179"/>
          </a:xfrm>
          <a:prstGeom prst="rect">
            <a:avLst/>
          </a:prstGeom>
        </p:spPr>
        <p:txBody>
          <a:bodyPr/>
          <a:lstStyle>
            <a:lvl1pPr marL="0" indent="0">
              <a:buNone/>
              <a:defRPr sz="1000" baseline="0">
                <a:solidFill>
                  <a:schemeClr val="bg1">
                    <a:lumMod val="50000"/>
                  </a:schemeClr>
                </a:solidFill>
                <a:latin typeface="+mj-lt"/>
              </a:defRPr>
            </a:lvl1pPr>
          </a:lstStyle>
          <a:p>
            <a:r>
              <a:rPr lang="en-GB"/>
              <a:t>KS2 – Burns and scalds</a:t>
            </a:r>
          </a:p>
        </p:txBody>
      </p:sp>
      <p:grpSp>
        <p:nvGrpSpPr>
          <p:cNvPr id="11" name="Group 10">
            <a:extLst>
              <a:ext uri="{FF2B5EF4-FFF2-40B4-BE49-F238E27FC236}">
                <a16:creationId xmlns:a16="http://schemas.microsoft.com/office/drawing/2014/main" id="{C78883C9-736E-4178-A40A-53DFC7A1317C}"/>
              </a:ext>
            </a:extLst>
          </p:cNvPr>
          <p:cNvGrpSpPr/>
          <p:nvPr userDrawn="1"/>
        </p:nvGrpSpPr>
        <p:grpSpPr>
          <a:xfrm>
            <a:off x="2438399" y="3747319"/>
            <a:ext cx="6705601" cy="1541044"/>
            <a:chOff x="1842654" y="-1271155"/>
            <a:chExt cx="6705601" cy="1541044"/>
          </a:xfrm>
          <a:noFill/>
        </p:grpSpPr>
        <p:sp>
          <p:nvSpPr>
            <p:cNvPr id="12" name="Right Triangle 11">
              <a:extLst>
                <a:ext uri="{FF2B5EF4-FFF2-40B4-BE49-F238E27FC236}">
                  <a16:creationId xmlns:a16="http://schemas.microsoft.com/office/drawing/2014/main" id="{92E65848-7A44-40E6-B4E0-1FEA493D3BC7}"/>
                </a:ext>
              </a:extLst>
            </p:cNvPr>
            <p:cNvSpPr/>
            <p:nvPr userDrawn="1"/>
          </p:nvSpPr>
          <p:spPr>
            <a:xfrm flipH="1">
              <a:off x="1842654" y="-1271155"/>
              <a:ext cx="6705601" cy="1541044"/>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a:solidFill>
                  <a:srgbClr val="FF0000"/>
                </a:solidFill>
              </a:endParaRPr>
            </a:p>
          </p:txBody>
        </p:sp>
        <p:pic>
          <p:nvPicPr>
            <p:cNvPr id="13" name="Picture 12" descr="SJA logo on angled slice.psd">
              <a:extLst>
                <a:ext uri="{FF2B5EF4-FFF2-40B4-BE49-F238E27FC236}">
                  <a16:creationId xmlns:a16="http://schemas.microsoft.com/office/drawing/2014/main" id="{FEC7218D-6FE3-4890-BE9C-C90C43E4785E}"/>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l="57735" t="40499" r="2544"/>
            <a:stretch/>
          </p:blipFill>
          <p:spPr>
            <a:xfrm>
              <a:off x="6636327" y="-370811"/>
              <a:ext cx="1634837" cy="640700"/>
            </a:xfrm>
            <a:prstGeom prst="rect">
              <a:avLst/>
            </a:prstGeom>
            <a:grpFill/>
            <a:ln>
              <a:noFill/>
            </a:ln>
          </p:spPr>
        </p:pic>
      </p:grpSp>
    </p:spTree>
    <p:extLst>
      <p:ext uri="{BB962C8B-B14F-4D97-AF65-F5344CB8AC3E}">
        <p14:creationId xmlns:p14="http://schemas.microsoft.com/office/powerpoint/2010/main" val="3133167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reak page 1">
    <p:bg>
      <p:bgRef idx="1001">
        <a:schemeClr val="bg1"/>
      </p:bgRef>
    </p:bg>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D972C41A-9216-4B40-861A-E5A06DD10D6E}"/>
              </a:ext>
            </a:extLst>
          </p:cNvPr>
          <p:cNvSpPr>
            <a:spLocks noGrp="1" noChangeAspect="1"/>
          </p:cNvSpPr>
          <p:nvPr>
            <p:ph idx="15" hasCustomPrompt="1"/>
          </p:nvPr>
        </p:nvSpPr>
        <p:spPr>
          <a:xfrm>
            <a:off x="1551709" y="1947377"/>
            <a:ext cx="6359236" cy="551146"/>
          </a:xfrm>
          <a:prstGeom prst="rect">
            <a:avLst/>
          </a:prstGeom>
          <a:solidFill>
            <a:srgbClr val="8D8E8D"/>
          </a:solidFill>
        </p:spPr>
        <p:txBody>
          <a:bodyPr lIns="74441" tIns="37221" rIns="74441" bIns="37221"/>
          <a:lstStyle>
            <a:lvl1pPr marL="0" marR="0" indent="0" algn="ctr"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sp>
        <p:nvSpPr>
          <p:cNvPr id="5" name="Text Placeholder 5">
            <a:extLst>
              <a:ext uri="{FF2B5EF4-FFF2-40B4-BE49-F238E27FC236}">
                <a16:creationId xmlns:a16="http://schemas.microsoft.com/office/drawing/2014/main" id="{EDF9E748-348C-4856-977E-690C332EE0C6}"/>
              </a:ext>
            </a:extLst>
          </p:cNvPr>
          <p:cNvSpPr>
            <a:spLocks noGrp="1"/>
          </p:cNvSpPr>
          <p:nvPr>
            <p:ph type="body" sz="quarter" idx="10" hasCustomPrompt="1"/>
          </p:nvPr>
        </p:nvSpPr>
        <p:spPr>
          <a:xfrm>
            <a:off x="7226702" y="5232305"/>
            <a:ext cx="1575776" cy="309179"/>
          </a:xfrm>
          <a:prstGeom prst="rect">
            <a:avLst/>
          </a:prstGeom>
        </p:spPr>
        <p:txBody>
          <a:bodyPr/>
          <a:lstStyle>
            <a:lvl1pPr marL="0" marR="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sz="1000" baseline="0">
                <a:solidFill>
                  <a:schemeClr val="bg1">
                    <a:lumMod val="50000"/>
                  </a:schemeClr>
                </a:solidFill>
                <a:latin typeface="+mj-lt"/>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GB"/>
              <a:t>KS2 – Bleeding</a:t>
            </a:r>
          </a:p>
        </p:txBody>
      </p:sp>
    </p:spTree>
    <p:extLst>
      <p:ext uri="{BB962C8B-B14F-4D97-AF65-F5344CB8AC3E}">
        <p14:creationId xmlns:p14="http://schemas.microsoft.com/office/powerpoint/2010/main" val="229927656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eak page 2">
    <p:bg>
      <p:bgRef idx="1001">
        <a:schemeClr val="bg1"/>
      </p:bgRef>
    </p:bg>
    <p:spTree>
      <p:nvGrpSpPr>
        <p:cNvPr id="1" name=""/>
        <p:cNvGrpSpPr/>
        <p:nvPr/>
      </p:nvGrpSpPr>
      <p:grpSpPr>
        <a:xfrm>
          <a:off x="0" y="0"/>
          <a:ext cx="0" cy="0"/>
          <a:chOff x="0" y="0"/>
          <a:chExt cx="0" cy="0"/>
        </a:xfrm>
      </p:grpSpPr>
      <p:sp>
        <p:nvSpPr>
          <p:cNvPr id="5" name="Text Placeholder 5">
            <a:extLst>
              <a:ext uri="{FF2B5EF4-FFF2-40B4-BE49-F238E27FC236}">
                <a16:creationId xmlns:a16="http://schemas.microsoft.com/office/drawing/2014/main" id="{EDF9E748-348C-4856-977E-690C332EE0C6}"/>
              </a:ext>
            </a:extLst>
          </p:cNvPr>
          <p:cNvSpPr>
            <a:spLocks noGrp="1"/>
          </p:cNvSpPr>
          <p:nvPr>
            <p:ph type="body" sz="quarter" idx="10" hasCustomPrompt="1"/>
          </p:nvPr>
        </p:nvSpPr>
        <p:spPr>
          <a:xfrm>
            <a:off x="7226702" y="5232305"/>
            <a:ext cx="1575776" cy="309179"/>
          </a:xfrm>
          <a:prstGeom prst="rect">
            <a:avLst/>
          </a:prstGeom>
        </p:spPr>
        <p:txBody>
          <a:bodyPr/>
          <a:lstStyle>
            <a:lvl1pPr marL="0" indent="0">
              <a:buNone/>
              <a:defRPr sz="1000" baseline="0">
                <a:solidFill>
                  <a:schemeClr val="bg1">
                    <a:lumMod val="50000"/>
                  </a:schemeClr>
                </a:solidFill>
                <a:latin typeface="+mj-lt"/>
              </a:defRPr>
            </a:lvl1pPr>
          </a:lstStyle>
          <a:p>
            <a:r>
              <a:rPr lang="en-GB"/>
              <a:t>KS2 – Bleeding</a:t>
            </a:r>
          </a:p>
        </p:txBody>
      </p:sp>
      <p:sp>
        <p:nvSpPr>
          <p:cNvPr id="6" name="Content Placeholder 2">
            <a:extLst>
              <a:ext uri="{FF2B5EF4-FFF2-40B4-BE49-F238E27FC236}">
                <a16:creationId xmlns:a16="http://schemas.microsoft.com/office/drawing/2014/main" id="{72648BE5-7FB0-43C3-9796-11EDEC3B12D4}"/>
              </a:ext>
            </a:extLst>
          </p:cNvPr>
          <p:cNvSpPr>
            <a:spLocks noGrp="1" noChangeAspect="1"/>
          </p:cNvSpPr>
          <p:nvPr>
            <p:ph idx="16" hasCustomPrompt="1"/>
          </p:nvPr>
        </p:nvSpPr>
        <p:spPr>
          <a:xfrm>
            <a:off x="2542100" y="2498523"/>
            <a:ext cx="4246627" cy="551146"/>
          </a:xfrm>
          <a:prstGeom prst="rect">
            <a:avLst/>
          </a:prstGeom>
          <a:solidFill>
            <a:srgbClr val="8D8E8D"/>
          </a:solidFill>
        </p:spPr>
        <p:txBody>
          <a:bodyPr lIns="74441" tIns="37221" rIns="74441" bIns="37221"/>
          <a:lstStyle>
            <a:lvl1pPr marL="0" marR="0" indent="0" algn="ctr"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sp>
        <p:nvSpPr>
          <p:cNvPr id="7" name="Content Placeholder 2">
            <a:extLst>
              <a:ext uri="{FF2B5EF4-FFF2-40B4-BE49-F238E27FC236}">
                <a16:creationId xmlns:a16="http://schemas.microsoft.com/office/drawing/2014/main" id="{6F71EAB9-84D2-4471-97AE-F407342A10D6}"/>
              </a:ext>
            </a:extLst>
          </p:cNvPr>
          <p:cNvSpPr>
            <a:spLocks noGrp="1" noChangeAspect="1"/>
          </p:cNvSpPr>
          <p:nvPr>
            <p:ph idx="15" hasCustomPrompt="1"/>
          </p:nvPr>
        </p:nvSpPr>
        <p:spPr>
          <a:xfrm>
            <a:off x="1551709" y="1947377"/>
            <a:ext cx="6359236" cy="551146"/>
          </a:xfrm>
          <a:prstGeom prst="rect">
            <a:avLst/>
          </a:prstGeom>
          <a:solidFill>
            <a:srgbClr val="8D8E8D"/>
          </a:solidFill>
        </p:spPr>
        <p:txBody>
          <a:bodyPr lIns="74441" tIns="37221" rIns="74441" bIns="37221"/>
          <a:lstStyle>
            <a:lvl1pPr marL="0" marR="0" indent="0" algn="ctr"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spTree>
    <p:extLst>
      <p:ext uri="{BB962C8B-B14F-4D97-AF65-F5344CB8AC3E}">
        <p14:creationId xmlns:p14="http://schemas.microsoft.com/office/powerpoint/2010/main" val="39317348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13" name="Content Placeholder 2"/>
          <p:cNvSpPr>
            <a:spLocks noGrp="1" noChangeAspect="1"/>
          </p:cNvSpPr>
          <p:nvPr>
            <p:ph idx="1" hasCustomPrompt="1"/>
          </p:nvPr>
        </p:nvSpPr>
        <p:spPr>
          <a:xfrm>
            <a:off x="662749" y="1365174"/>
            <a:ext cx="7575409" cy="482248"/>
          </a:xfrm>
          <a:prstGeom prst="rect">
            <a:avLst/>
          </a:prstGeom>
        </p:spPr>
        <p:txBody>
          <a:bodyPr lIns="74441" tIns="37221" rIns="74441" bIns="37221"/>
          <a:lstStyle>
            <a:lvl1pPr marL="0" indent="0">
              <a:buNone/>
              <a:defRPr sz="2000" b="1">
                <a:solidFill>
                  <a:srgbClr val="009F4D"/>
                </a:solidFill>
                <a:latin typeface="Arial (heading)"/>
                <a:cs typeface="Arial (heading)"/>
              </a:defRPr>
            </a:lvl1pPr>
          </a:lstStyle>
          <a:p>
            <a:r>
              <a:rPr lang="en-US"/>
              <a:t>Type to add heading</a:t>
            </a:r>
          </a:p>
        </p:txBody>
      </p:sp>
      <p:sp>
        <p:nvSpPr>
          <p:cNvPr id="14" name="Content Placeholder 4"/>
          <p:cNvSpPr>
            <a:spLocks noGrp="1" noChangeAspect="1"/>
          </p:cNvSpPr>
          <p:nvPr>
            <p:ph idx="11" hasCustomPrompt="1"/>
          </p:nvPr>
        </p:nvSpPr>
        <p:spPr>
          <a:xfrm>
            <a:off x="662749" y="1927327"/>
            <a:ext cx="7575409" cy="919678"/>
          </a:xfrm>
          <a:prstGeom prst="rect">
            <a:avLst/>
          </a:prstGeom>
        </p:spPr>
        <p:txBody>
          <a:bodyPr lIns="74441" tIns="37221" rIns="74441" bIns="37221"/>
          <a:lstStyle>
            <a:lvl1pPr marL="0" indent="0">
              <a:buNone/>
              <a:defRPr sz="1800"/>
            </a:lvl1pPr>
          </a:lstStyle>
          <a:p>
            <a:pPr lvl="0"/>
            <a:r>
              <a:rPr lang="en-US"/>
              <a:t>Type to add body text</a:t>
            </a:r>
          </a:p>
        </p:txBody>
      </p:sp>
      <p:sp>
        <p:nvSpPr>
          <p:cNvPr id="16" name="Content Placeholder 4"/>
          <p:cNvSpPr>
            <a:spLocks noGrp="1" noChangeAspect="1"/>
          </p:cNvSpPr>
          <p:nvPr>
            <p:ph idx="12" hasCustomPrompt="1"/>
          </p:nvPr>
        </p:nvSpPr>
        <p:spPr>
          <a:xfrm>
            <a:off x="662749" y="2966329"/>
            <a:ext cx="7575409" cy="1813489"/>
          </a:xfrm>
          <a:prstGeom prst="rect">
            <a:avLst/>
          </a:prstGeom>
        </p:spPr>
        <p:txBody>
          <a:bodyPr lIns="74441" tIns="37221" rIns="74441" bIns="37221"/>
          <a:lstStyle>
            <a:lvl1pPr marL="361867" indent="-361867">
              <a:buClr>
                <a:srgbClr val="007A53"/>
              </a:buClr>
              <a:buFont typeface="Lucida Grande"/>
              <a:buChar char="➤"/>
              <a:defRPr sz="1800"/>
            </a:lvl1pPr>
          </a:lstStyle>
          <a:p>
            <a:pPr lvl="0"/>
            <a:r>
              <a:rPr lang="en-US"/>
              <a:t>Type to add bullet points</a:t>
            </a:r>
          </a:p>
        </p:txBody>
      </p:sp>
      <p:sp>
        <p:nvSpPr>
          <p:cNvPr id="8" name="Content Placeholder 2">
            <a:extLst>
              <a:ext uri="{FF2B5EF4-FFF2-40B4-BE49-F238E27FC236}">
                <a16:creationId xmlns:a16="http://schemas.microsoft.com/office/drawing/2014/main" id="{B2C77F52-EA64-4F9F-A703-22B619BAB782}"/>
              </a:ext>
            </a:extLst>
          </p:cNvPr>
          <p:cNvSpPr>
            <a:spLocks noGrp="1" noChangeAspect="1"/>
          </p:cNvSpPr>
          <p:nvPr>
            <p:ph idx="15" hasCustomPrompt="1"/>
          </p:nvPr>
        </p:nvSpPr>
        <p:spPr>
          <a:xfrm>
            <a:off x="491629" y="478795"/>
            <a:ext cx="4072215" cy="551146"/>
          </a:xfrm>
          <a:prstGeom prst="rect">
            <a:avLst/>
          </a:prstGeom>
          <a:solidFill>
            <a:srgbClr val="009F4D"/>
          </a:solidFill>
        </p:spPr>
        <p:txBody>
          <a:bodyPr lIns="74441" tIns="37221" rIns="74441" bIns="37221"/>
          <a:lstStyle>
            <a:lvl1pPr marL="0" marR="0" indent="0" algn="l"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sp>
        <p:nvSpPr>
          <p:cNvPr id="7" name="Text Placeholder 5">
            <a:extLst>
              <a:ext uri="{FF2B5EF4-FFF2-40B4-BE49-F238E27FC236}">
                <a16:creationId xmlns:a16="http://schemas.microsoft.com/office/drawing/2014/main" id="{EDF9E748-348C-4856-977E-690C332EE0C6}"/>
              </a:ext>
            </a:extLst>
          </p:cNvPr>
          <p:cNvSpPr>
            <a:spLocks noGrp="1"/>
          </p:cNvSpPr>
          <p:nvPr>
            <p:ph type="body" sz="quarter" idx="10" hasCustomPrompt="1"/>
          </p:nvPr>
        </p:nvSpPr>
        <p:spPr>
          <a:xfrm>
            <a:off x="7226702" y="5232305"/>
            <a:ext cx="1575776" cy="309179"/>
          </a:xfrm>
          <a:prstGeom prst="rect">
            <a:avLst/>
          </a:prstGeom>
        </p:spPr>
        <p:txBody>
          <a:bodyPr/>
          <a:lstStyle>
            <a:lvl1pPr marL="0" indent="0">
              <a:buNone/>
              <a:defRPr sz="1000" baseline="0">
                <a:solidFill>
                  <a:schemeClr val="bg1">
                    <a:lumMod val="50000"/>
                  </a:schemeClr>
                </a:solidFill>
                <a:latin typeface="+mj-lt"/>
              </a:defRPr>
            </a:lvl1pPr>
          </a:lstStyle>
          <a:p>
            <a:r>
              <a:rPr lang="en-GB"/>
              <a:t>KS2 – Bleeding</a:t>
            </a:r>
          </a:p>
        </p:txBody>
      </p:sp>
    </p:spTree>
    <p:extLst>
      <p:ext uri="{BB962C8B-B14F-4D97-AF65-F5344CB8AC3E}">
        <p14:creationId xmlns:p14="http://schemas.microsoft.com/office/powerpoint/2010/main" val="40266529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mp; bullet point ">
    <p:spTree>
      <p:nvGrpSpPr>
        <p:cNvPr id="1" name=""/>
        <p:cNvGrpSpPr/>
        <p:nvPr/>
      </p:nvGrpSpPr>
      <p:grpSpPr>
        <a:xfrm>
          <a:off x="0" y="0"/>
          <a:ext cx="0" cy="0"/>
          <a:chOff x="0" y="0"/>
          <a:chExt cx="0" cy="0"/>
        </a:xfrm>
      </p:grpSpPr>
      <p:sp>
        <p:nvSpPr>
          <p:cNvPr id="8" name="Content Placeholder 4"/>
          <p:cNvSpPr>
            <a:spLocks noGrp="1" noChangeAspect="1"/>
          </p:cNvSpPr>
          <p:nvPr>
            <p:ph idx="14" hasCustomPrompt="1"/>
          </p:nvPr>
        </p:nvSpPr>
        <p:spPr>
          <a:xfrm>
            <a:off x="526120" y="1263234"/>
            <a:ext cx="7658273" cy="3474614"/>
          </a:xfrm>
          <a:prstGeom prst="rect">
            <a:avLst/>
          </a:prstGeom>
        </p:spPr>
        <p:txBody>
          <a:bodyPr lIns="74441" tIns="37221" rIns="74441" bIns="37221"/>
          <a:lstStyle>
            <a:lvl1pPr marL="361867" indent="-361867">
              <a:buClr>
                <a:srgbClr val="007A53"/>
              </a:buClr>
              <a:buFont typeface="Lucida Grande"/>
              <a:buChar char="➤"/>
              <a:defRPr sz="1800"/>
            </a:lvl1pPr>
          </a:lstStyle>
          <a:p>
            <a:pPr lvl="0"/>
            <a:r>
              <a:rPr lang="en-US"/>
              <a:t>Type to add bullet points</a:t>
            </a:r>
          </a:p>
          <a:p>
            <a:pPr lvl="0"/>
            <a:endParaRPr lang="en-US"/>
          </a:p>
          <a:p>
            <a:pPr lvl="0"/>
            <a:endParaRPr lang="en-US"/>
          </a:p>
        </p:txBody>
      </p:sp>
      <p:sp>
        <p:nvSpPr>
          <p:cNvPr id="10" name="Content Placeholder 2">
            <a:extLst>
              <a:ext uri="{FF2B5EF4-FFF2-40B4-BE49-F238E27FC236}">
                <a16:creationId xmlns:a16="http://schemas.microsoft.com/office/drawing/2014/main" id="{D972C41A-9216-4B40-861A-E5A06DD10D6E}"/>
              </a:ext>
            </a:extLst>
          </p:cNvPr>
          <p:cNvSpPr>
            <a:spLocks noGrp="1" noChangeAspect="1"/>
          </p:cNvSpPr>
          <p:nvPr>
            <p:ph idx="15" hasCustomPrompt="1"/>
          </p:nvPr>
        </p:nvSpPr>
        <p:spPr>
          <a:xfrm>
            <a:off x="491629" y="478795"/>
            <a:ext cx="4072215" cy="551146"/>
          </a:xfrm>
          <a:prstGeom prst="rect">
            <a:avLst/>
          </a:prstGeom>
          <a:solidFill>
            <a:srgbClr val="009F4D"/>
          </a:solidFill>
        </p:spPr>
        <p:txBody>
          <a:bodyPr lIns="74441" tIns="37221" rIns="74441" bIns="37221"/>
          <a:lstStyle>
            <a:lvl1pPr marL="0" marR="0" indent="0" algn="l"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sp>
        <p:nvSpPr>
          <p:cNvPr id="5" name="Text Placeholder 5">
            <a:extLst>
              <a:ext uri="{FF2B5EF4-FFF2-40B4-BE49-F238E27FC236}">
                <a16:creationId xmlns:a16="http://schemas.microsoft.com/office/drawing/2014/main" id="{EDF9E748-348C-4856-977E-690C332EE0C6}"/>
              </a:ext>
            </a:extLst>
          </p:cNvPr>
          <p:cNvSpPr>
            <a:spLocks noGrp="1"/>
          </p:cNvSpPr>
          <p:nvPr>
            <p:ph type="body" sz="quarter" idx="10" hasCustomPrompt="1"/>
          </p:nvPr>
        </p:nvSpPr>
        <p:spPr>
          <a:xfrm>
            <a:off x="7226702" y="5232305"/>
            <a:ext cx="1575776" cy="309179"/>
          </a:xfrm>
          <a:prstGeom prst="rect">
            <a:avLst/>
          </a:prstGeom>
        </p:spPr>
        <p:txBody>
          <a:bodyPr/>
          <a:lstStyle>
            <a:lvl1pPr marL="0" indent="0">
              <a:buNone/>
              <a:defRPr sz="1000" baseline="0">
                <a:solidFill>
                  <a:schemeClr val="bg1">
                    <a:lumMod val="50000"/>
                  </a:schemeClr>
                </a:solidFill>
                <a:latin typeface="+mj-lt"/>
              </a:defRPr>
            </a:lvl1pPr>
          </a:lstStyle>
          <a:p>
            <a:r>
              <a:rPr lang="en-GB"/>
              <a:t>KS2 – Bleeding</a:t>
            </a:r>
          </a:p>
        </p:txBody>
      </p:sp>
    </p:spTree>
    <p:extLst>
      <p:ext uri="{BB962C8B-B14F-4D97-AF65-F5344CB8AC3E}">
        <p14:creationId xmlns:p14="http://schemas.microsoft.com/office/powerpoint/2010/main" val="2095350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reatment (1 illustration, bitesize text)">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3DB9D070-92E3-4330-A7F1-F9F680CEADDD}"/>
              </a:ext>
            </a:extLst>
          </p:cNvPr>
          <p:cNvSpPr>
            <a:spLocks noGrp="1" noChangeAspect="1"/>
          </p:cNvSpPr>
          <p:nvPr>
            <p:ph type="pic" idx="1"/>
          </p:nvPr>
        </p:nvSpPr>
        <p:spPr>
          <a:xfrm>
            <a:off x="4988461" y="1359524"/>
            <a:ext cx="3528105" cy="3262858"/>
          </a:xfrm>
          <a:prstGeom prst="rect">
            <a:avLst/>
          </a:prstGeom>
          <a:ln w="38100" cmpd="sng">
            <a:solidFill>
              <a:srgbClr val="007A53"/>
            </a:solidFill>
          </a:ln>
        </p:spPr>
        <p:txBody>
          <a:bodyPr lIns="74441" tIns="37221" rIns="74441" bIns="37221"/>
          <a:lstStyle>
            <a:lvl1pPr marL="0" indent="0">
              <a:buNone/>
              <a:defRPr sz="2600"/>
            </a:lvl1pPr>
            <a:lvl2pPr marL="372207" indent="0">
              <a:buNone/>
              <a:defRPr sz="2300"/>
            </a:lvl2pPr>
            <a:lvl3pPr marL="744413" indent="0">
              <a:buNone/>
              <a:defRPr sz="2000"/>
            </a:lvl3pPr>
            <a:lvl4pPr marL="1116620" indent="0">
              <a:buNone/>
              <a:defRPr sz="1600"/>
            </a:lvl4pPr>
            <a:lvl5pPr marL="1488826" indent="0">
              <a:buNone/>
              <a:defRPr sz="1600"/>
            </a:lvl5pPr>
            <a:lvl6pPr marL="1861033" indent="0">
              <a:buNone/>
              <a:defRPr sz="1600"/>
            </a:lvl6pPr>
            <a:lvl7pPr marL="2233239" indent="0">
              <a:buNone/>
              <a:defRPr sz="1600"/>
            </a:lvl7pPr>
            <a:lvl8pPr marL="2605446" indent="0">
              <a:buNone/>
              <a:defRPr sz="1600"/>
            </a:lvl8pPr>
            <a:lvl9pPr marL="2977652" indent="0">
              <a:buNone/>
              <a:defRPr sz="1600"/>
            </a:lvl9pPr>
          </a:lstStyle>
          <a:p>
            <a:r>
              <a:rPr lang="en-US"/>
              <a:t>Click icon to add picture</a:t>
            </a:r>
            <a:endParaRPr lang="en-GB"/>
          </a:p>
        </p:txBody>
      </p:sp>
      <p:sp>
        <p:nvSpPr>
          <p:cNvPr id="6" name="Content Placeholder 2"/>
          <p:cNvSpPr>
            <a:spLocks noGrp="1" noChangeAspect="1"/>
          </p:cNvSpPr>
          <p:nvPr>
            <p:ph idx="12" hasCustomPrompt="1"/>
          </p:nvPr>
        </p:nvSpPr>
        <p:spPr>
          <a:xfrm>
            <a:off x="662749" y="1365174"/>
            <a:ext cx="4072215" cy="482248"/>
          </a:xfrm>
          <a:prstGeom prst="rect">
            <a:avLst/>
          </a:prstGeom>
        </p:spPr>
        <p:txBody>
          <a:bodyPr lIns="74441" tIns="37221" rIns="74441" bIns="37221"/>
          <a:lstStyle>
            <a:lvl1pPr marL="0" indent="0">
              <a:buNone/>
              <a:defRPr sz="2000" b="1">
                <a:solidFill>
                  <a:srgbClr val="009F4D"/>
                </a:solidFill>
                <a:latin typeface="Arial (heading)"/>
                <a:cs typeface="Arial (heading)"/>
              </a:defRPr>
            </a:lvl1pPr>
          </a:lstStyle>
          <a:p>
            <a:r>
              <a:rPr lang="en-US"/>
              <a:t>Type to add heading</a:t>
            </a:r>
          </a:p>
        </p:txBody>
      </p:sp>
      <p:sp>
        <p:nvSpPr>
          <p:cNvPr id="7" name="Content Placeholder 4"/>
          <p:cNvSpPr>
            <a:spLocks noGrp="1" noChangeAspect="1"/>
          </p:cNvSpPr>
          <p:nvPr>
            <p:ph idx="13" hasCustomPrompt="1"/>
          </p:nvPr>
        </p:nvSpPr>
        <p:spPr>
          <a:xfrm>
            <a:off x="662749" y="1927327"/>
            <a:ext cx="4072215" cy="919678"/>
          </a:xfrm>
          <a:prstGeom prst="rect">
            <a:avLst/>
          </a:prstGeom>
        </p:spPr>
        <p:txBody>
          <a:bodyPr lIns="74441" tIns="37221" rIns="74441" bIns="37221"/>
          <a:lstStyle>
            <a:lvl1pPr marL="0" indent="0">
              <a:buNone/>
              <a:defRPr sz="1800" baseline="0"/>
            </a:lvl1pPr>
          </a:lstStyle>
          <a:p>
            <a:pPr lvl="0"/>
            <a:r>
              <a:rPr lang="en-US"/>
              <a:t>Type to add body text</a:t>
            </a:r>
          </a:p>
        </p:txBody>
      </p:sp>
      <p:sp>
        <p:nvSpPr>
          <p:cNvPr id="8" name="Content Placeholder 4"/>
          <p:cNvSpPr>
            <a:spLocks noGrp="1" noChangeAspect="1"/>
          </p:cNvSpPr>
          <p:nvPr>
            <p:ph idx="14" hasCustomPrompt="1"/>
          </p:nvPr>
        </p:nvSpPr>
        <p:spPr>
          <a:xfrm>
            <a:off x="662749" y="2966329"/>
            <a:ext cx="4072215" cy="1656054"/>
          </a:xfrm>
          <a:prstGeom prst="rect">
            <a:avLst/>
          </a:prstGeom>
        </p:spPr>
        <p:txBody>
          <a:bodyPr lIns="74441" tIns="37221" rIns="74441" bIns="37221"/>
          <a:lstStyle>
            <a:lvl1pPr marL="361867" indent="-361867">
              <a:buClr>
                <a:srgbClr val="007A53"/>
              </a:buClr>
              <a:buFont typeface="Lucida Grande"/>
              <a:buChar char="➤"/>
              <a:defRPr sz="1800"/>
            </a:lvl1pPr>
          </a:lstStyle>
          <a:p>
            <a:pPr lvl="0"/>
            <a:r>
              <a:rPr lang="en-US"/>
              <a:t>Type to add bullet points</a:t>
            </a:r>
          </a:p>
        </p:txBody>
      </p:sp>
      <p:sp>
        <p:nvSpPr>
          <p:cNvPr id="13" name="Content Placeholder 2">
            <a:extLst>
              <a:ext uri="{FF2B5EF4-FFF2-40B4-BE49-F238E27FC236}">
                <a16:creationId xmlns:a16="http://schemas.microsoft.com/office/drawing/2014/main" id="{0475017F-F7B9-413F-AB73-69D739DB635C}"/>
              </a:ext>
            </a:extLst>
          </p:cNvPr>
          <p:cNvSpPr>
            <a:spLocks noGrp="1" noChangeAspect="1"/>
          </p:cNvSpPr>
          <p:nvPr>
            <p:ph idx="15" hasCustomPrompt="1"/>
          </p:nvPr>
        </p:nvSpPr>
        <p:spPr>
          <a:xfrm>
            <a:off x="491629" y="478795"/>
            <a:ext cx="4072215" cy="551146"/>
          </a:xfrm>
          <a:prstGeom prst="rect">
            <a:avLst/>
          </a:prstGeom>
          <a:solidFill>
            <a:srgbClr val="009F4D"/>
          </a:solidFill>
        </p:spPr>
        <p:txBody>
          <a:bodyPr lIns="74441" tIns="37221" rIns="74441" bIns="37221"/>
          <a:lstStyle>
            <a:lvl1pPr marL="0" marR="0" indent="0" algn="l"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a:t>
            </a:r>
          </a:p>
        </p:txBody>
      </p:sp>
      <p:sp>
        <p:nvSpPr>
          <p:cNvPr id="10" name="Text Placeholder 5">
            <a:extLst>
              <a:ext uri="{FF2B5EF4-FFF2-40B4-BE49-F238E27FC236}">
                <a16:creationId xmlns:a16="http://schemas.microsoft.com/office/drawing/2014/main" id="{EDF9E748-348C-4856-977E-690C332EE0C6}"/>
              </a:ext>
            </a:extLst>
          </p:cNvPr>
          <p:cNvSpPr>
            <a:spLocks noGrp="1"/>
          </p:cNvSpPr>
          <p:nvPr>
            <p:ph type="body" sz="quarter" idx="10" hasCustomPrompt="1"/>
          </p:nvPr>
        </p:nvSpPr>
        <p:spPr>
          <a:xfrm>
            <a:off x="7226702" y="5232305"/>
            <a:ext cx="1575776" cy="309179"/>
          </a:xfrm>
          <a:prstGeom prst="rect">
            <a:avLst/>
          </a:prstGeom>
        </p:spPr>
        <p:txBody>
          <a:bodyPr/>
          <a:lstStyle>
            <a:lvl1pPr marL="0" indent="0">
              <a:buNone/>
              <a:defRPr sz="1000" baseline="0">
                <a:solidFill>
                  <a:schemeClr val="bg1">
                    <a:lumMod val="50000"/>
                  </a:schemeClr>
                </a:solidFill>
                <a:latin typeface="+mj-lt"/>
              </a:defRPr>
            </a:lvl1pPr>
          </a:lstStyle>
          <a:p>
            <a:pPr lvl="0"/>
            <a:r>
              <a:rPr lang="en-GB"/>
              <a:t>Insert subject here </a:t>
            </a:r>
          </a:p>
        </p:txBody>
      </p:sp>
    </p:spTree>
    <p:extLst>
      <p:ext uri="{BB962C8B-B14F-4D97-AF65-F5344CB8AC3E}">
        <p14:creationId xmlns:p14="http://schemas.microsoft.com/office/powerpoint/2010/main" val="23614239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reatment (1 illustration, bitesize text, no bullets)">
    <p:spTree>
      <p:nvGrpSpPr>
        <p:cNvPr id="1" name=""/>
        <p:cNvGrpSpPr/>
        <p:nvPr/>
      </p:nvGrpSpPr>
      <p:grpSpPr>
        <a:xfrm>
          <a:off x="0" y="0"/>
          <a:ext cx="0" cy="0"/>
          <a:chOff x="0" y="0"/>
          <a:chExt cx="0" cy="0"/>
        </a:xfrm>
      </p:grpSpPr>
      <p:sp>
        <p:nvSpPr>
          <p:cNvPr id="4" name="Picture Placeholder 2">
            <a:extLst>
              <a:ext uri="{FF2B5EF4-FFF2-40B4-BE49-F238E27FC236}">
                <a16:creationId xmlns:a16="http://schemas.microsoft.com/office/drawing/2014/main" id="{3DB9D070-92E3-4330-A7F1-F9F680CEADDD}"/>
              </a:ext>
            </a:extLst>
          </p:cNvPr>
          <p:cNvSpPr>
            <a:spLocks noGrp="1" noChangeAspect="1"/>
          </p:cNvSpPr>
          <p:nvPr>
            <p:ph type="pic" idx="1"/>
          </p:nvPr>
        </p:nvSpPr>
        <p:spPr>
          <a:xfrm>
            <a:off x="4988461" y="1359524"/>
            <a:ext cx="3528105" cy="3262858"/>
          </a:xfrm>
          <a:prstGeom prst="rect">
            <a:avLst/>
          </a:prstGeom>
          <a:ln w="38100" cmpd="sng">
            <a:solidFill>
              <a:srgbClr val="007A53"/>
            </a:solidFill>
          </a:ln>
        </p:spPr>
        <p:txBody>
          <a:bodyPr lIns="74441" tIns="37221" rIns="74441" bIns="37221"/>
          <a:lstStyle>
            <a:lvl1pPr marL="0" indent="0">
              <a:buNone/>
              <a:defRPr sz="2600"/>
            </a:lvl1pPr>
            <a:lvl2pPr marL="372207" indent="0">
              <a:buNone/>
              <a:defRPr sz="2300"/>
            </a:lvl2pPr>
            <a:lvl3pPr marL="744413" indent="0">
              <a:buNone/>
              <a:defRPr sz="2000"/>
            </a:lvl3pPr>
            <a:lvl4pPr marL="1116620" indent="0">
              <a:buNone/>
              <a:defRPr sz="1600"/>
            </a:lvl4pPr>
            <a:lvl5pPr marL="1488826" indent="0">
              <a:buNone/>
              <a:defRPr sz="1600"/>
            </a:lvl5pPr>
            <a:lvl6pPr marL="1861033" indent="0">
              <a:buNone/>
              <a:defRPr sz="1600"/>
            </a:lvl6pPr>
            <a:lvl7pPr marL="2233239" indent="0">
              <a:buNone/>
              <a:defRPr sz="1600"/>
            </a:lvl7pPr>
            <a:lvl8pPr marL="2605446" indent="0">
              <a:buNone/>
              <a:defRPr sz="1600"/>
            </a:lvl8pPr>
            <a:lvl9pPr marL="2977652" indent="0">
              <a:buNone/>
              <a:defRPr sz="1600"/>
            </a:lvl9pPr>
          </a:lstStyle>
          <a:p>
            <a:r>
              <a:rPr lang="en-US"/>
              <a:t>Click icon to add picture</a:t>
            </a:r>
            <a:endParaRPr lang="en-GB"/>
          </a:p>
        </p:txBody>
      </p:sp>
      <p:sp>
        <p:nvSpPr>
          <p:cNvPr id="6" name="Content Placeholder 2"/>
          <p:cNvSpPr>
            <a:spLocks noGrp="1" noChangeAspect="1"/>
          </p:cNvSpPr>
          <p:nvPr>
            <p:ph idx="12" hasCustomPrompt="1"/>
          </p:nvPr>
        </p:nvSpPr>
        <p:spPr>
          <a:xfrm>
            <a:off x="662749" y="1365174"/>
            <a:ext cx="4072215" cy="482248"/>
          </a:xfrm>
          <a:prstGeom prst="rect">
            <a:avLst/>
          </a:prstGeom>
        </p:spPr>
        <p:txBody>
          <a:bodyPr lIns="74441" tIns="37221" rIns="74441" bIns="37221"/>
          <a:lstStyle>
            <a:lvl1pPr marL="0" indent="0">
              <a:buNone/>
              <a:defRPr sz="2000" b="1">
                <a:solidFill>
                  <a:srgbClr val="009F4D"/>
                </a:solidFill>
                <a:latin typeface="Arial (heading)"/>
                <a:cs typeface="Arial (heading)"/>
              </a:defRPr>
            </a:lvl1pPr>
          </a:lstStyle>
          <a:p>
            <a:r>
              <a:rPr lang="en-US"/>
              <a:t>Type to add heading</a:t>
            </a:r>
          </a:p>
        </p:txBody>
      </p:sp>
      <p:sp>
        <p:nvSpPr>
          <p:cNvPr id="7" name="Content Placeholder 4"/>
          <p:cNvSpPr>
            <a:spLocks noGrp="1" noChangeAspect="1"/>
          </p:cNvSpPr>
          <p:nvPr>
            <p:ph idx="13" hasCustomPrompt="1"/>
          </p:nvPr>
        </p:nvSpPr>
        <p:spPr>
          <a:xfrm>
            <a:off x="662749" y="1927326"/>
            <a:ext cx="4072215" cy="2695055"/>
          </a:xfrm>
          <a:prstGeom prst="rect">
            <a:avLst/>
          </a:prstGeom>
        </p:spPr>
        <p:txBody>
          <a:bodyPr lIns="74441" tIns="37221" rIns="74441" bIns="37221"/>
          <a:lstStyle>
            <a:lvl1pPr marL="0" indent="0">
              <a:buNone/>
              <a:defRPr sz="1800" baseline="0"/>
            </a:lvl1pPr>
          </a:lstStyle>
          <a:p>
            <a:pPr lvl="0"/>
            <a:r>
              <a:rPr lang="en-US"/>
              <a:t>Type to add body text</a:t>
            </a:r>
          </a:p>
        </p:txBody>
      </p:sp>
      <p:sp>
        <p:nvSpPr>
          <p:cNvPr id="13" name="Content Placeholder 2">
            <a:extLst>
              <a:ext uri="{FF2B5EF4-FFF2-40B4-BE49-F238E27FC236}">
                <a16:creationId xmlns:a16="http://schemas.microsoft.com/office/drawing/2014/main" id="{0475017F-F7B9-413F-AB73-69D739DB635C}"/>
              </a:ext>
            </a:extLst>
          </p:cNvPr>
          <p:cNvSpPr>
            <a:spLocks noGrp="1" noChangeAspect="1"/>
          </p:cNvSpPr>
          <p:nvPr>
            <p:ph idx="15" hasCustomPrompt="1"/>
          </p:nvPr>
        </p:nvSpPr>
        <p:spPr>
          <a:xfrm>
            <a:off x="491629" y="478795"/>
            <a:ext cx="4072215" cy="551146"/>
          </a:xfrm>
          <a:prstGeom prst="rect">
            <a:avLst/>
          </a:prstGeom>
          <a:solidFill>
            <a:srgbClr val="009F4D"/>
          </a:solidFill>
        </p:spPr>
        <p:txBody>
          <a:bodyPr lIns="74441" tIns="37221" rIns="74441" bIns="37221"/>
          <a:lstStyle>
            <a:lvl1pPr marL="0" marR="0" indent="0" algn="l"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a:t>
            </a:r>
          </a:p>
        </p:txBody>
      </p:sp>
      <p:sp>
        <p:nvSpPr>
          <p:cNvPr id="10" name="Text Placeholder 5">
            <a:extLst>
              <a:ext uri="{FF2B5EF4-FFF2-40B4-BE49-F238E27FC236}">
                <a16:creationId xmlns:a16="http://schemas.microsoft.com/office/drawing/2014/main" id="{EDF9E748-348C-4856-977E-690C332EE0C6}"/>
              </a:ext>
            </a:extLst>
          </p:cNvPr>
          <p:cNvSpPr>
            <a:spLocks noGrp="1"/>
          </p:cNvSpPr>
          <p:nvPr>
            <p:ph type="body" sz="quarter" idx="10" hasCustomPrompt="1"/>
          </p:nvPr>
        </p:nvSpPr>
        <p:spPr>
          <a:xfrm>
            <a:off x="7226702" y="5232305"/>
            <a:ext cx="1575776" cy="309179"/>
          </a:xfrm>
          <a:prstGeom prst="rect">
            <a:avLst/>
          </a:prstGeom>
        </p:spPr>
        <p:txBody>
          <a:bodyPr/>
          <a:lstStyle>
            <a:lvl1pPr marL="0" indent="0">
              <a:buNone/>
              <a:defRPr sz="1000" baseline="0">
                <a:solidFill>
                  <a:schemeClr val="bg1">
                    <a:lumMod val="50000"/>
                  </a:schemeClr>
                </a:solidFill>
                <a:latin typeface="+mj-lt"/>
              </a:defRPr>
            </a:lvl1pPr>
          </a:lstStyle>
          <a:p>
            <a:pPr lvl="0"/>
            <a:r>
              <a:rPr lang="en-GB"/>
              <a:t>Insert subject here </a:t>
            </a:r>
          </a:p>
        </p:txBody>
      </p:sp>
    </p:spTree>
    <p:extLst>
      <p:ext uri="{BB962C8B-B14F-4D97-AF65-F5344CB8AC3E}">
        <p14:creationId xmlns:p14="http://schemas.microsoft.com/office/powerpoint/2010/main" val="37608192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reatment (video)">
    <p:spTree>
      <p:nvGrpSpPr>
        <p:cNvPr id="1" name=""/>
        <p:cNvGrpSpPr/>
        <p:nvPr/>
      </p:nvGrpSpPr>
      <p:grpSpPr>
        <a:xfrm>
          <a:off x="0" y="0"/>
          <a:ext cx="0" cy="0"/>
          <a:chOff x="0" y="0"/>
          <a:chExt cx="0" cy="0"/>
        </a:xfrm>
      </p:grpSpPr>
      <p:sp>
        <p:nvSpPr>
          <p:cNvPr id="11" name="Media Placeholder 10">
            <a:extLst>
              <a:ext uri="{FF2B5EF4-FFF2-40B4-BE49-F238E27FC236}">
                <a16:creationId xmlns:a16="http://schemas.microsoft.com/office/drawing/2014/main" id="{AB529AEC-B140-41B5-99C9-C20BB38DFB18}"/>
              </a:ext>
            </a:extLst>
          </p:cNvPr>
          <p:cNvSpPr>
            <a:spLocks noGrp="1" noChangeAspect="1"/>
          </p:cNvSpPr>
          <p:nvPr>
            <p:ph type="media" sz="quarter" idx="11"/>
          </p:nvPr>
        </p:nvSpPr>
        <p:spPr>
          <a:xfrm>
            <a:off x="1192744" y="1604946"/>
            <a:ext cx="7059629" cy="2714230"/>
          </a:xfrm>
          <a:prstGeom prst="rect">
            <a:avLst/>
          </a:prstGeom>
          <a:ln w="38100">
            <a:solidFill>
              <a:srgbClr val="007A53"/>
            </a:solidFill>
          </a:ln>
        </p:spPr>
        <p:txBody>
          <a:bodyPr lIns="74441" tIns="37221" rIns="74441" bIns="37221"/>
          <a:lstStyle/>
          <a:p>
            <a:endParaRPr lang="en-GB"/>
          </a:p>
        </p:txBody>
      </p:sp>
      <p:sp>
        <p:nvSpPr>
          <p:cNvPr id="12" name="Content Placeholder 2">
            <a:extLst>
              <a:ext uri="{FF2B5EF4-FFF2-40B4-BE49-F238E27FC236}">
                <a16:creationId xmlns:a16="http://schemas.microsoft.com/office/drawing/2014/main" id="{9866E2EB-9E5A-48A6-8A93-3E0F209F4C0E}"/>
              </a:ext>
            </a:extLst>
          </p:cNvPr>
          <p:cNvSpPr>
            <a:spLocks noGrp="1" noChangeAspect="1"/>
          </p:cNvSpPr>
          <p:nvPr>
            <p:ph idx="15" hasCustomPrompt="1"/>
          </p:nvPr>
        </p:nvSpPr>
        <p:spPr>
          <a:xfrm>
            <a:off x="491629" y="478795"/>
            <a:ext cx="4072215" cy="551146"/>
          </a:xfrm>
          <a:prstGeom prst="rect">
            <a:avLst/>
          </a:prstGeom>
          <a:solidFill>
            <a:srgbClr val="009F4D"/>
          </a:solidFill>
        </p:spPr>
        <p:txBody>
          <a:bodyPr lIns="74441" tIns="37221" rIns="74441" bIns="37221"/>
          <a:lstStyle>
            <a:lvl1pPr marL="0" marR="0" indent="0" algn="l" defTabSz="744413" rtl="0" eaLnBrk="1" fontAlgn="auto" latinLnBrk="0" hangingPunct="1">
              <a:lnSpc>
                <a:spcPct val="90000"/>
              </a:lnSpc>
              <a:spcBef>
                <a:spcPct val="0"/>
              </a:spcBef>
              <a:spcAft>
                <a:spcPts val="407"/>
              </a:spcAft>
              <a:buClrTx/>
              <a:buSzTx/>
              <a:buFont typeface="Arial" panose="020B0604020202020204" pitchFamily="34" charset="0"/>
              <a:buNone/>
              <a:tabLst/>
              <a:defRPr lang="en-US" sz="3700" b="1" kern="1200" dirty="0" smtClean="0">
                <a:solidFill>
                  <a:srgbClr val="FFFFFF"/>
                </a:solidFill>
                <a:latin typeface="+mj-lt"/>
                <a:ea typeface="+mj-ea"/>
                <a:cs typeface="+mj-cs"/>
              </a:defRPr>
            </a:lvl1pPr>
          </a:lstStyle>
          <a:p>
            <a:pPr marL="0" marR="0" lvl="0" indent="0" algn="l" defTabSz="744413" rtl="0" eaLnBrk="1" fontAlgn="auto" latinLnBrk="0" hangingPunct="1">
              <a:lnSpc>
                <a:spcPct val="100000"/>
              </a:lnSpc>
              <a:spcBef>
                <a:spcPts val="407"/>
              </a:spcBef>
              <a:spcAft>
                <a:spcPts val="407"/>
              </a:spcAft>
              <a:buClrTx/>
              <a:buSzTx/>
              <a:buFont typeface="Arial" panose="020B0604020202020204" pitchFamily="34" charset="0"/>
              <a:buNone/>
              <a:tabLst/>
              <a:defRPr/>
            </a:pPr>
            <a:r>
              <a:rPr lang="en-US"/>
              <a:t>Title </a:t>
            </a:r>
            <a:endParaRPr lang="en-US" sz="2900">
              <a:solidFill>
                <a:srgbClr val="FFFFFF"/>
              </a:solidFill>
            </a:endParaRPr>
          </a:p>
        </p:txBody>
      </p:sp>
      <p:sp>
        <p:nvSpPr>
          <p:cNvPr id="5" name="Text Placeholder 5">
            <a:extLst>
              <a:ext uri="{FF2B5EF4-FFF2-40B4-BE49-F238E27FC236}">
                <a16:creationId xmlns:a16="http://schemas.microsoft.com/office/drawing/2014/main" id="{EDF9E748-348C-4856-977E-690C332EE0C6}"/>
              </a:ext>
            </a:extLst>
          </p:cNvPr>
          <p:cNvSpPr>
            <a:spLocks noGrp="1"/>
          </p:cNvSpPr>
          <p:nvPr>
            <p:ph type="body" sz="quarter" idx="10" hasCustomPrompt="1"/>
          </p:nvPr>
        </p:nvSpPr>
        <p:spPr>
          <a:xfrm>
            <a:off x="7226702" y="5232305"/>
            <a:ext cx="1575776" cy="309179"/>
          </a:xfrm>
          <a:prstGeom prst="rect">
            <a:avLst/>
          </a:prstGeom>
        </p:spPr>
        <p:txBody>
          <a:bodyPr/>
          <a:lstStyle>
            <a:lvl1pPr marL="0" indent="0">
              <a:buNone/>
              <a:defRPr sz="1000" baseline="0">
                <a:solidFill>
                  <a:schemeClr val="bg1">
                    <a:lumMod val="50000"/>
                  </a:schemeClr>
                </a:solidFill>
                <a:latin typeface="+mj-lt"/>
              </a:defRPr>
            </a:lvl1pPr>
          </a:lstStyle>
          <a:p>
            <a:pPr lvl="0"/>
            <a:r>
              <a:rPr lang="en-GB"/>
              <a:t>Insert subject here </a:t>
            </a:r>
          </a:p>
        </p:txBody>
      </p:sp>
    </p:spTree>
    <p:extLst>
      <p:ext uri="{BB962C8B-B14F-4D97-AF65-F5344CB8AC3E}">
        <p14:creationId xmlns:p14="http://schemas.microsoft.com/office/powerpoint/2010/main" val="34339454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5" name="Picture 4" descr="SJA WPT Training PPT background.jpg"/>
          <p:cNvPicPr>
            <a:picLocks noChangeAspect="1"/>
          </p:cNvPicPr>
          <p:nvPr userDrawn="1"/>
        </p:nvPicPr>
        <p:blipFill rotWithShape="1">
          <a:blip r:embed="rId15">
            <a:extLst>
              <a:ext uri="{28A0092B-C50C-407E-A947-70E740481C1C}">
                <a14:useLocalDpi xmlns:a14="http://schemas.microsoft.com/office/drawing/2010/main" val="0"/>
              </a:ext>
            </a:extLst>
          </a:blip>
          <a:srcRect t="95736"/>
          <a:stretch/>
        </p:blipFill>
        <p:spPr>
          <a:xfrm>
            <a:off x="0" y="5471326"/>
            <a:ext cx="9144000" cy="243674"/>
          </a:xfrm>
          <a:prstGeom prst="rect">
            <a:avLst/>
          </a:prstGeom>
        </p:spPr>
      </p:pic>
      <p:grpSp>
        <p:nvGrpSpPr>
          <p:cNvPr id="2" name="Group 1">
            <a:extLst>
              <a:ext uri="{FF2B5EF4-FFF2-40B4-BE49-F238E27FC236}">
                <a16:creationId xmlns:a16="http://schemas.microsoft.com/office/drawing/2014/main" id="{7A0DC2E5-E07A-4039-BD24-0A8EFE96CA72}"/>
              </a:ext>
            </a:extLst>
          </p:cNvPr>
          <p:cNvGrpSpPr/>
          <p:nvPr userDrawn="1"/>
        </p:nvGrpSpPr>
        <p:grpSpPr>
          <a:xfrm>
            <a:off x="2438399" y="3747319"/>
            <a:ext cx="6705601" cy="1541044"/>
            <a:chOff x="1842654" y="-1271155"/>
            <a:chExt cx="6705601" cy="1541044"/>
          </a:xfrm>
        </p:grpSpPr>
        <p:sp>
          <p:nvSpPr>
            <p:cNvPr id="4" name="Right Triangle 3">
              <a:extLst>
                <a:ext uri="{FF2B5EF4-FFF2-40B4-BE49-F238E27FC236}">
                  <a16:creationId xmlns:a16="http://schemas.microsoft.com/office/drawing/2014/main" id="{9CD9A38E-3BE2-45AF-8089-DF43E9D5FCD4}"/>
                </a:ext>
              </a:extLst>
            </p:cNvPr>
            <p:cNvSpPr/>
            <p:nvPr userDrawn="1"/>
          </p:nvSpPr>
          <p:spPr>
            <a:xfrm flipH="1">
              <a:off x="1842654" y="-1271155"/>
              <a:ext cx="6705601" cy="154104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a:solidFill>
                  <a:srgbClr val="FF0000"/>
                </a:solidFill>
              </a:endParaRPr>
            </a:p>
          </p:txBody>
        </p:sp>
        <p:pic>
          <p:nvPicPr>
            <p:cNvPr id="6" name="Picture 5" descr="SJA logo on angled slice.psd">
              <a:extLst>
                <a:ext uri="{FF2B5EF4-FFF2-40B4-BE49-F238E27FC236}">
                  <a16:creationId xmlns:a16="http://schemas.microsoft.com/office/drawing/2014/main" id="{2A81C694-6073-4BCA-A9CA-E06023B01E34}"/>
                </a:ext>
              </a:extLst>
            </p:cNvPr>
            <p:cNvPicPr>
              <a:picLocks noChangeAspect="1"/>
            </p:cNvPicPr>
            <p:nvPr userDrawn="1"/>
          </p:nvPicPr>
          <p:blipFill rotWithShape="1">
            <a:blip r:embed="rId16">
              <a:extLst>
                <a:ext uri="{28A0092B-C50C-407E-A947-70E740481C1C}">
                  <a14:useLocalDpi xmlns:a14="http://schemas.microsoft.com/office/drawing/2010/main" val="0"/>
                </a:ext>
              </a:extLst>
            </a:blip>
            <a:srcRect l="57735" t="40499" r="2544"/>
            <a:stretch/>
          </p:blipFill>
          <p:spPr>
            <a:xfrm>
              <a:off x="6636327" y="-370811"/>
              <a:ext cx="1634837" cy="640700"/>
            </a:xfrm>
            <a:prstGeom prst="rect">
              <a:avLst/>
            </a:prstGeom>
            <a:ln>
              <a:noFill/>
            </a:ln>
          </p:spPr>
        </p:pic>
      </p:grpSp>
    </p:spTree>
    <p:extLst>
      <p:ext uri="{BB962C8B-B14F-4D97-AF65-F5344CB8AC3E}">
        <p14:creationId xmlns:p14="http://schemas.microsoft.com/office/powerpoint/2010/main" val="342227967"/>
      </p:ext>
    </p:extLst>
  </p:cSld>
  <p:clrMap bg1="lt1" tx1="dk1" bg2="lt2" tx2="dk2" accent1="accent1" accent2="accent2" accent3="accent3" accent4="accent4" accent5="accent5" accent6="accent6" hlink="hlink" folHlink="folHlink"/>
  <p:sldLayoutIdLst>
    <p:sldLayoutId id="2147483650" r:id="rId1"/>
    <p:sldLayoutId id="2147483656" r:id="rId2"/>
    <p:sldLayoutId id="2147483663" r:id="rId3"/>
    <p:sldLayoutId id="2147483662" r:id="rId4"/>
    <p:sldLayoutId id="2147483661" r:id="rId5"/>
    <p:sldLayoutId id="2147483657" r:id="rId6"/>
    <p:sldLayoutId id="2147483655" r:id="rId7"/>
    <p:sldLayoutId id="2147483664" r:id="rId8"/>
    <p:sldLayoutId id="2147483658" r:id="rId9"/>
    <p:sldLayoutId id="2147483659" r:id="rId10"/>
    <p:sldLayoutId id="2147483660" r:id="rId11"/>
    <p:sldLayoutId id="2147483665" r:id="rId12"/>
    <p:sldLayoutId id="2147483666" r:id="rId1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744413" rtl="0" eaLnBrk="1" latinLnBrk="0" hangingPunct="1">
        <a:lnSpc>
          <a:spcPct val="90000"/>
        </a:lnSpc>
        <a:spcBef>
          <a:spcPct val="0"/>
        </a:spcBef>
        <a:buNone/>
        <a:defRPr sz="2900" b="1" kern="1200">
          <a:solidFill>
            <a:schemeClr val="accent3"/>
          </a:solidFill>
          <a:latin typeface="+mj-lt"/>
          <a:ea typeface="+mj-ea"/>
          <a:cs typeface="+mj-cs"/>
        </a:defRPr>
      </a:lvl1pPr>
    </p:titleStyle>
    <p:bodyStyle>
      <a:lvl1pPr marL="146538" indent="-146538" algn="l" defTabSz="744413" rtl="0" eaLnBrk="1" latinLnBrk="0" hangingPunct="1">
        <a:lnSpc>
          <a:spcPct val="100000"/>
        </a:lnSpc>
        <a:spcBef>
          <a:spcPts val="407"/>
        </a:spcBef>
        <a:spcAft>
          <a:spcPts val="407"/>
        </a:spcAft>
        <a:buFont typeface="Arial" panose="020B0604020202020204" pitchFamily="34" charset="0"/>
        <a:buChar char="•"/>
        <a:defRPr sz="2000" b="0" kern="1200">
          <a:solidFill>
            <a:schemeClr val="tx1"/>
          </a:solidFill>
          <a:latin typeface="+mn-lt"/>
          <a:ea typeface="+mn-ea"/>
          <a:cs typeface="+mn-cs"/>
        </a:defRPr>
      </a:lvl1pPr>
      <a:lvl2pPr marL="438118" indent="-146040" algn="l" defTabSz="744413" rtl="0" eaLnBrk="1" latinLnBrk="0" hangingPunct="1">
        <a:lnSpc>
          <a:spcPct val="100000"/>
        </a:lnSpc>
        <a:spcBef>
          <a:spcPts val="407"/>
        </a:spcBef>
        <a:spcAft>
          <a:spcPts val="407"/>
        </a:spcAft>
        <a:buFont typeface="Arial" panose="020B0604020202020204" pitchFamily="34" charset="0"/>
        <a:buChar char="•"/>
        <a:defRPr sz="1900" kern="1200">
          <a:solidFill>
            <a:schemeClr val="tx1"/>
          </a:solidFill>
          <a:latin typeface="+mn-lt"/>
          <a:ea typeface="+mn-ea"/>
          <a:cs typeface="+mn-cs"/>
        </a:defRPr>
      </a:lvl2pPr>
      <a:lvl3pPr marL="877529" indent="-146040" algn="l" defTabSz="744413" rtl="0" eaLnBrk="1" latinLnBrk="0" hangingPunct="1">
        <a:lnSpc>
          <a:spcPct val="100000"/>
        </a:lnSpc>
        <a:spcBef>
          <a:spcPts val="407"/>
        </a:spcBef>
        <a:spcAft>
          <a:spcPts val="407"/>
        </a:spcAft>
        <a:buFont typeface="Arial" panose="020B0604020202020204" pitchFamily="34" charset="0"/>
        <a:buChar char="•"/>
        <a:defRPr sz="1600" kern="1200">
          <a:solidFill>
            <a:schemeClr val="tx1"/>
          </a:solidFill>
          <a:latin typeface="+mn-lt"/>
          <a:ea typeface="+mn-ea"/>
          <a:cs typeface="+mn-cs"/>
        </a:defRPr>
      </a:lvl3pPr>
      <a:lvl4pPr marL="1315647" indent="-146040" algn="l" defTabSz="744413" rtl="0" eaLnBrk="1" latinLnBrk="0" hangingPunct="1">
        <a:lnSpc>
          <a:spcPct val="100000"/>
        </a:lnSpc>
        <a:spcBef>
          <a:spcPts val="407"/>
        </a:spcBef>
        <a:spcAft>
          <a:spcPts val="407"/>
        </a:spcAft>
        <a:buFont typeface="Arial" panose="020B0604020202020204" pitchFamily="34" charset="0"/>
        <a:buChar char="•"/>
        <a:defRPr sz="1500" kern="1200">
          <a:solidFill>
            <a:schemeClr val="tx1"/>
          </a:solidFill>
          <a:latin typeface="+mn-lt"/>
          <a:ea typeface="+mn-ea"/>
          <a:cs typeface="+mn-cs"/>
        </a:defRPr>
      </a:lvl4pPr>
      <a:lvl5pPr marL="1609018" indent="-146040" algn="l" defTabSz="744413" rtl="0" eaLnBrk="1" latinLnBrk="0" hangingPunct="1">
        <a:lnSpc>
          <a:spcPct val="100000"/>
        </a:lnSpc>
        <a:spcBef>
          <a:spcPts val="407"/>
        </a:spcBef>
        <a:spcAft>
          <a:spcPts val="407"/>
        </a:spcAft>
        <a:buFont typeface="Arial" panose="020B0604020202020204" pitchFamily="34" charset="0"/>
        <a:buChar char="•"/>
        <a:defRPr sz="1500" kern="1200">
          <a:solidFill>
            <a:schemeClr val="tx1"/>
          </a:solidFill>
          <a:latin typeface="+mn-lt"/>
          <a:ea typeface="+mn-ea"/>
          <a:cs typeface="+mn-cs"/>
        </a:defRPr>
      </a:lvl5pPr>
      <a:lvl6pPr marL="2047136" indent="-186103" algn="l" defTabSz="744413" rtl="0" eaLnBrk="1" latinLnBrk="0" hangingPunct="1">
        <a:lnSpc>
          <a:spcPct val="90000"/>
        </a:lnSpc>
        <a:spcBef>
          <a:spcPts val="407"/>
        </a:spcBef>
        <a:buFont typeface="Arial" panose="020B0604020202020204" pitchFamily="34" charset="0"/>
        <a:buChar char="•"/>
        <a:defRPr sz="1500" kern="1200">
          <a:solidFill>
            <a:schemeClr val="tx1"/>
          </a:solidFill>
          <a:latin typeface="+mn-lt"/>
          <a:ea typeface="+mn-ea"/>
          <a:cs typeface="+mn-cs"/>
        </a:defRPr>
      </a:lvl6pPr>
      <a:lvl7pPr marL="2419342" indent="-186103" algn="l" defTabSz="744413" rtl="0" eaLnBrk="1" latinLnBrk="0" hangingPunct="1">
        <a:lnSpc>
          <a:spcPct val="90000"/>
        </a:lnSpc>
        <a:spcBef>
          <a:spcPts val="407"/>
        </a:spcBef>
        <a:buFont typeface="Arial" panose="020B0604020202020204" pitchFamily="34" charset="0"/>
        <a:buChar char="•"/>
        <a:defRPr sz="1500" kern="1200">
          <a:solidFill>
            <a:schemeClr val="tx1"/>
          </a:solidFill>
          <a:latin typeface="+mn-lt"/>
          <a:ea typeface="+mn-ea"/>
          <a:cs typeface="+mn-cs"/>
        </a:defRPr>
      </a:lvl7pPr>
      <a:lvl8pPr marL="2791549" indent="-186103" algn="l" defTabSz="744413" rtl="0" eaLnBrk="1" latinLnBrk="0" hangingPunct="1">
        <a:lnSpc>
          <a:spcPct val="90000"/>
        </a:lnSpc>
        <a:spcBef>
          <a:spcPts val="407"/>
        </a:spcBef>
        <a:buFont typeface="Arial" panose="020B0604020202020204" pitchFamily="34" charset="0"/>
        <a:buChar char="•"/>
        <a:defRPr sz="1500" kern="1200">
          <a:solidFill>
            <a:schemeClr val="tx1"/>
          </a:solidFill>
          <a:latin typeface="+mn-lt"/>
          <a:ea typeface="+mn-ea"/>
          <a:cs typeface="+mn-cs"/>
        </a:defRPr>
      </a:lvl8pPr>
      <a:lvl9pPr marL="3163755" indent="-186103" algn="l" defTabSz="744413" rtl="0" eaLnBrk="1" latinLnBrk="0" hangingPunct="1">
        <a:lnSpc>
          <a:spcPct val="90000"/>
        </a:lnSpc>
        <a:spcBef>
          <a:spcPts val="407"/>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744413" rtl="0" eaLnBrk="1" latinLnBrk="0" hangingPunct="1">
        <a:defRPr sz="1500" kern="1200">
          <a:solidFill>
            <a:schemeClr val="tx1"/>
          </a:solidFill>
          <a:latin typeface="+mn-lt"/>
          <a:ea typeface="+mn-ea"/>
          <a:cs typeface="+mn-cs"/>
        </a:defRPr>
      </a:lvl1pPr>
      <a:lvl2pPr marL="372207" algn="l" defTabSz="744413" rtl="0" eaLnBrk="1" latinLnBrk="0" hangingPunct="1">
        <a:defRPr sz="1500" kern="1200">
          <a:solidFill>
            <a:schemeClr val="tx1"/>
          </a:solidFill>
          <a:latin typeface="+mn-lt"/>
          <a:ea typeface="+mn-ea"/>
          <a:cs typeface="+mn-cs"/>
        </a:defRPr>
      </a:lvl2pPr>
      <a:lvl3pPr marL="744413" algn="l" defTabSz="744413" rtl="0" eaLnBrk="1" latinLnBrk="0" hangingPunct="1">
        <a:defRPr sz="1500" kern="1200">
          <a:solidFill>
            <a:schemeClr val="tx1"/>
          </a:solidFill>
          <a:latin typeface="+mn-lt"/>
          <a:ea typeface="+mn-ea"/>
          <a:cs typeface="+mn-cs"/>
        </a:defRPr>
      </a:lvl3pPr>
      <a:lvl4pPr marL="1116620" algn="l" defTabSz="744413" rtl="0" eaLnBrk="1" latinLnBrk="0" hangingPunct="1">
        <a:defRPr sz="1500" kern="1200">
          <a:solidFill>
            <a:schemeClr val="tx1"/>
          </a:solidFill>
          <a:latin typeface="+mn-lt"/>
          <a:ea typeface="+mn-ea"/>
          <a:cs typeface="+mn-cs"/>
        </a:defRPr>
      </a:lvl4pPr>
      <a:lvl5pPr marL="1488826" algn="l" defTabSz="744413" rtl="0" eaLnBrk="1" latinLnBrk="0" hangingPunct="1">
        <a:defRPr sz="1500" kern="1200">
          <a:solidFill>
            <a:schemeClr val="tx1"/>
          </a:solidFill>
          <a:latin typeface="+mn-lt"/>
          <a:ea typeface="+mn-ea"/>
          <a:cs typeface="+mn-cs"/>
        </a:defRPr>
      </a:lvl5pPr>
      <a:lvl6pPr marL="1861033" algn="l" defTabSz="744413" rtl="0" eaLnBrk="1" latinLnBrk="0" hangingPunct="1">
        <a:defRPr sz="1500" kern="1200">
          <a:solidFill>
            <a:schemeClr val="tx1"/>
          </a:solidFill>
          <a:latin typeface="+mn-lt"/>
          <a:ea typeface="+mn-ea"/>
          <a:cs typeface="+mn-cs"/>
        </a:defRPr>
      </a:lvl6pPr>
      <a:lvl7pPr marL="2233239" algn="l" defTabSz="744413" rtl="0" eaLnBrk="1" latinLnBrk="0" hangingPunct="1">
        <a:defRPr sz="1500" kern="1200">
          <a:solidFill>
            <a:schemeClr val="tx1"/>
          </a:solidFill>
          <a:latin typeface="+mn-lt"/>
          <a:ea typeface="+mn-ea"/>
          <a:cs typeface="+mn-cs"/>
        </a:defRPr>
      </a:lvl7pPr>
      <a:lvl8pPr marL="2605446" algn="l" defTabSz="744413" rtl="0" eaLnBrk="1" latinLnBrk="0" hangingPunct="1">
        <a:defRPr sz="1500" kern="1200">
          <a:solidFill>
            <a:schemeClr val="tx1"/>
          </a:solidFill>
          <a:latin typeface="+mn-lt"/>
          <a:ea typeface="+mn-ea"/>
          <a:cs typeface="+mn-cs"/>
        </a:defRPr>
      </a:lvl8pPr>
      <a:lvl9pPr marL="2977652" algn="l" defTabSz="744413" rtl="0" eaLnBrk="1" latinLnBrk="0" hangingPunct="1">
        <a:defRPr sz="15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0.jpeg"/><Relationship Id="rId1" Type="http://schemas.openxmlformats.org/officeDocument/2006/relationships/slideLayout" Target="../slideLayouts/slideLayout2.xml"/><Relationship Id="rId4" Type="http://schemas.openxmlformats.org/officeDocument/2006/relationships/image" Target="../media/image18.jpeg"/></Relationships>
</file>

<file path=ppt/slides/_rels/slide1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548836A6-B552-453B-B706-A0B7D05E2D69}"/>
              </a:ext>
            </a:extLst>
          </p:cNvPr>
          <p:cNvPicPr>
            <a:picLocks noGrp="1" noChangeAspect="1"/>
          </p:cNvPicPr>
          <p:nvPr>
            <p:ph type="pic" sz="quarter" idx="18"/>
          </p:nvPr>
        </p:nvPicPr>
        <p:blipFill>
          <a:blip r:embed="rId2">
            <a:extLst>
              <a:ext uri="{28A0092B-C50C-407E-A947-70E740481C1C}">
                <a14:useLocalDpi xmlns:a14="http://schemas.microsoft.com/office/drawing/2010/main" val="0"/>
              </a:ext>
            </a:extLst>
          </a:blip>
          <a:srcRect/>
          <a:stretch/>
        </p:blipFill>
        <p:spPr>
          <a:xfrm>
            <a:off x="491630" y="207963"/>
            <a:ext cx="8251317" cy="5057775"/>
          </a:xfrm>
        </p:spPr>
      </p:pic>
      <p:sp>
        <p:nvSpPr>
          <p:cNvPr id="3" name="Content Placeholder 2">
            <a:extLst>
              <a:ext uri="{FF2B5EF4-FFF2-40B4-BE49-F238E27FC236}">
                <a16:creationId xmlns:a16="http://schemas.microsoft.com/office/drawing/2014/main" id="{1350C409-3CCA-48BD-87D2-FE46540C4DD3}"/>
              </a:ext>
            </a:extLst>
          </p:cNvPr>
          <p:cNvSpPr>
            <a:spLocks noGrp="1"/>
          </p:cNvSpPr>
          <p:nvPr>
            <p:ph idx="16"/>
          </p:nvPr>
        </p:nvSpPr>
        <p:spPr>
          <a:xfrm>
            <a:off x="491630" y="478795"/>
            <a:ext cx="4080370" cy="551146"/>
          </a:xfrm>
        </p:spPr>
        <p:txBody>
          <a:bodyPr/>
          <a:lstStyle/>
          <a:p>
            <a:r>
              <a:rPr lang="en-GB"/>
              <a:t>Burns and scalds</a:t>
            </a:r>
          </a:p>
        </p:txBody>
      </p:sp>
      <p:grpSp>
        <p:nvGrpSpPr>
          <p:cNvPr id="7" name="Group 6">
            <a:extLst>
              <a:ext uri="{FF2B5EF4-FFF2-40B4-BE49-F238E27FC236}">
                <a16:creationId xmlns:a16="http://schemas.microsoft.com/office/drawing/2014/main" id="{461E208C-0A75-4782-AB9C-099320769C4E}"/>
              </a:ext>
            </a:extLst>
          </p:cNvPr>
          <p:cNvGrpSpPr/>
          <p:nvPr/>
        </p:nvGrpSpPr>
        <p:grpSpPr>
          <a:xfrm>
            <a:off x="2438399" y="3747319"/>
            <a:ext cx="6705601" cy="1541044"/>
            <a:chOff x="1842654" y="-1271155"/>
            <a:chExt cx="6705601" cy="1541044"/>
          </a:xfrm>
        </p:grpSpPr>
        <p:sp>
          <p:nvSpPr>
            <p:cNvPr id="8" name="Right Triangle 7">
              <a:extLst>
                <a:ext uri="{FF2B5EF4-FFF2-40B4-BE49-F238E27FC236}">
                  <a16:creationId xmlns:a16="http://schemas.microsoft.com/office/drawing/2014/main" id="{D09DAC8D-0AE5-4572-A257-1C765C7D0E57}"/>
                </a:ext>
              </a:extLst>
            </p:cNvPr>
            <p:cNvSpPr/>
            <p:nvPr userDrawn="1"/>
          </p:nvSpPr>
          <p:spPr>
            <a:xfrm flipH="1">
              <a:off x="1842654" y="-1271155"/>
              <a:ext cx="6705601" cy="154104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00">
                <a:solidFill>
                  <a:srgbClr val="FF0000"/>
                </a:solidFill>
              </a:endParaRPr>
            </a:p>
          </p:txBody>
        </p:sp>
        <p:pic>
          <p:nvPicPr>
            <p:cNvPr id="9" name="Picture 8" descr="SJA logo on angled slice.psd">
              <a:extLst>
                <a:ext uri="{FF2B5EF4-FFF2-40B4-BE49-F238E27FC236}">
                  <a16:creationId xmlns:a16="http://schemas.microsoft.com/office/drawing/2014/main" id="{5B66C161-FC80-495E-972D-727D2D58C771}"/>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57735" t="40499" r="2544"/>
            <a:stretch/>
          </p:blipFill>
          <p:spPr>
            <a:xfrm>
              <a:off x="6636327" y="-370811"/>
              <a:ext cx="1634837" cy="640700"/>
            </a:xfrm>
            <a:prstGeom prst="rect">
              <a:avLst/>
            </a:prstGeom>
            <a:ln>
              <a:noFill/>
            </a:ln>
          </p:spPr>
        </p:pic>
      </p:grpSp>
      <p:sp>
        <p:nvSpPr>
          <p:cNvPr id="5" name="Text Placeholder 4">
            <a:extLst>
              <a:ext uri="{FF2B5EF4-FFF2-40B4-BE49-F238E27FC236}">
                <a16:creationId xmlns:a16="http://schemas.microsoft.com/office/drawing/2014/main" id="{1D23B94A-E94C-4ED0-98DA-5484C826733B}"/>
              </a:ext>
            </a:extLst>
          </p:cNvPr>
          <p:cNvSpPr>
            <a:spLocks noGrp="1"/>
          </p:cNvSpPr>
          <p:nvPr>
            <p:ph type="body" sz="quarter" idx="10"/>
          </p:nvPr>
        </p:nvSpPr>
        <p:spPr/>
        <p:txBody>
          <a:bodyPr/>
          <a:lstStyle/>
          <a:p>
            <a:endParaRPr lang="en-GB"/>
          </a:p>
        </p:txBody>
      </p:sp>
    </p:spTree>
    <p:extLst>
      <p:ext uri="{BB962C8B-B14F-4D97-AF65-F5344CB8AC3E}">
        <p14:creationId xmlns:p14="http://schemas.microsoft.com/office/powerpoint/2010/main" val="3199948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86E7114-7B9B-4C5E-BBB4-A6640094C6D1}"/>
              </a:ext>
            </a:extLst>
          </p:cNvPr>
          <p:cNvSpPr>
            <a:spLocks noGrp="1"/>
          </p:cNvSpPr>
          <p:nvPr>
            <p:ph idx="16"/>
          </p:nvPr>
        </p:nvSpPr>
        <p:spPr/>
        <p:txBody>
          <a:bodyPr/>
          <a:lstStyle/>
          <a:p>
            <a:r>
              <a:rPr lang="en-GB"/>
              <a:t>Watch this video </a:t>
            </a:r>
          </a:p>
        </p:txBody>
      </p:sp>
      <p:sp>
        <p:nvSpPr>
          <p:cNvPr id="4" name="Text Placeholder 3">
            <a:extLst>
              <a:ext uri="{FF2B5EF4-FFF2-40B4-BE49-F238E27FC236}">
                <a16:creationId xmlns:a16="http://schemas.microsoft.com/office/drawing/2014/main" id="{90BC591A-6251-4593-8309-8FA100C27A13}"/>
              </a:ext>
            </a:extLst>
          </p:cNvPr>
          <p:cNvSpPr>
            <a:spLocks noGrp="1"/>
          </p:cNvSpPr>
          <p:nvPr>
            <p:ph type="body" sz="quarter" idx="10"/>
          </p:nvPr>
        </p:nvSpPr>
        <p:spPr/>
        <p:txBody>
          <a:bodyPr/>
          <a:lstStyle/>
          <a:p>
            <a:endParaRPr lang="en-GB"/>
          </a:p>
        </p:txBody>
      </p:sp>
      <p:pic>
        <p:nvPicPr>
          <p:cNvPr id="3" name="How to Treat Burns and Scalds - First Aid Training - St John Ambulance">
            <a:hlinkClick r:id="" action="ppaction://media"/>
            <a:extLst>
              <a:ext uri="{FF2B5EF4-FFF2-40B4-BE49-F238E27FC236}">
                <a16:creationId xmlns:a16="http://schemas.microsoft.com/office/drawing/2014/main" id="{8820FA2F-69A0-4FD0-801F-9C80357B171A}"/>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620455" y="1197256"/>
            <a:ext cx="5903089" cy="3320488"/>
          </a:xfrm>
          <a:prstGeom prst="rect">
            <a:avLst/>
          </a:prstGeom>
        </p:spPr>
      </p:pic>
      <p:sp>
        <p:nvSpPr>
          <p:cNvPr id="5" name="TextBox 4">
            <a:extLst>
              <a:ext uri="{FF2B5EF4-FFF2-40B4-BE49-F238E27FC236}">
                <a16:creationId xmlns:a16="http://schemas.microsoft.com/office/drawing/2014/main" id="{CD8AB615-CC99-4772-BD22-E3417CF00345}"/>
              </a:ext>
            </a:extLst>
          </p:cNvPr>
          <p:cNvSpPr txBox="1"/>
          <p:nvPr/>
        </p:nvSpPr>
        <p:spPr>
          <a:xfrm>
            <a:off x="172027" y="4455969"/>
            <a:ext cx="5227920" cy="1015663"/>
          </a:xfrm>
          <a:prstGeom prst="rect">
            <a:avLst/>
          </a:prstGeom>
          <a:noFill/>
        </p:spPr>
        <p:txBody>
          <a:bodyPr wrap="square" rtlCol="0">
            <a:spAutoFit/>
          </a:bodyPr>
          <a:lstStyle/>
          <a:p>
            <a:r>
              <a:rPr lang="en-GB"/>
              <a:t>Note: The advice in this video has altered since production, it is now advised that you cool the burn with lukewarm or cool water for </a:t>
            </a:r>
            <a:r>
              <a:rPr lang="en-GB" u="sng">
                <a:solidFill>
                  <a:srgbClr val="007A53"/>
                </a:solidFill>
              </a:rPr>
              <a:t>20 minutes </a:t>
            </a:r>
            <a:r>
              <a:rPr lang="en-GB"/>
              <a:t>as soon as possible after the injury. </a:t>
            </a:r>
          </a:p>
        </p:txBody>
      </p:sp>
    </p:spTree>
    <p:extLst>
      <p:ext uri="{BB962C8B-B14F-4D97-AF65-F5344CB8AC3E}">
        <p14:creationId xmlns:p14="http://schemas.microsoft.com/office/powerpoint/2010/main" val="23542566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5403"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40C5AF6-D2A3-4CBB-B138-206ACEE6066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62989" y="2748505"/>
            <a:ext cx="1363509" cy="1363509"/>
          </a:xfrm>
          <a:prstGeom prst="rect">
            <a:avLst/>
          </a:prstGeom>
        </p:spPr>
      </p:pic>
      <p:pic>
        <p:nvPicPr>
          <p:cNvPr id="15" name="Picture 14">
            <a:extLst>
              <a:ext uri="{FF2B5EF4-FFF2-40B4-BE49-F238E27FC236}">
                <a16:creationId xmlns:a16="http://schemas.microsoft.com/office/drawing/2014/main" id="{B08F6A73-2822-4296-B5C8-366F52132DA6}"/>
              </a:ext>
            </a:extLst>
          </p:cNvPr>
          <p:cNvPicPr>
            <a:picLocks noChangeAspect="1"/>
          </p:cNvPicPr>
          <p:nvPr/>
        </p:nvPicPr>
        <p:blipFill rotWithShape="1">
          <a:blip r:embed="rId3">
            <a:extLst>
              <a:ext uri="{28A0092B-C50C-407E-A947-70E740481C1C}">
                <a14:useLocalDpi xmlns:a14="http://schemas.microsoft.com/office/drawing/2010/main" val="0"/>
              </a:ext>
            </a:extLst>
          </a:blip>
          <a:srcRect l="6066" t="30901" r="5441" b="21966"/>
          <a:stretch/>
        </p:blipFill>
        <p:spPr>
          <a:xfrm>
            <a:off x="1412817" y="3192674"/>
            <a:ext cx="2040139" cy="1073712"/>
          </a:xfrm>
          <a:prstGeom prst="rect">
            <a:avLst/>
          </a:prstGeom>
        </p:spPr>
      </p:pic>
      <p:pic>
        <p:nvPicPr>
          <p:cNvPr id="14" name="Picture 13">
            <a:extLst>
              <a:ext uri="{FF2B5EF4-FFF2-40B4-BE49-F238E27FC236}">
                <a16:creationId xmlns:a16="http://schemas.microsoft.com/office/drawing/2014/main" id="{A480A857-5EAC-4BBD-8A2D-CA62CC866C9E}"/>
              </a:ext>
            </a:extLst>
          </p:cNvPr>
          <p:cNvPicPr>
            <a:picLocks noChangeAspect="1"/>
          </p:cNvPicPr>
          <p:nvPr/>
        </p:nvPicPr>
        <p:blipFill rotWithShape="1">
          <a:blip r:embed="rId4">
            <a:extLst>
              <a:ext uri="{28A0092B-C50C-407E-A947-70E740481C1C}">
                <a14:useLocalDpi xmlns:a14="http://schemas.microsoft.com/office/drawing/2010/main" val="0"/>
              </a:ext>
            </a:extLst>
          </a:blip>
          <a:srcRect t="12093" b="3406"/>
          <a:stretch/>
        </p:blipFill>
        <p:spPr>
          <a:xfrm>
            <a:off x="2216171" y="1135200"/>
            <a:ext cx="1236785" cy="1045102"/>
          </a:xfrm>
          <a:prstGeom prst="rect">
            <a:avLst/>
          </a:prstGeom>
        </p:spPr>
      </p:pic>
      <p:sp>
        <p:nvSpPr>
          <p:cNvPr id="2" name="Content Placeholder 1">
            <a:extLst>
              <a:ext uri="{FF2B5EF4-FFF2-40B4-BE49-F238E27FC236}">
                <a16:creationId xmlns:a16="http://schemas.microsoft.com/office/drawing/2014/main" id="{B848C6FF-CE34-4F68-BF1E-66D61D330C67}"/>
              </a:ext>
            </a:extLst>
          </p:cNvPr>
          <p:cNvSpPr>
            <a:spLocks noGrp="1"/>
          </p:cNvSpPr>
          <p:nvPr>
            <p:ph idx="16"/>
          </p:nvPr>
        </p:nvSpPr>
        <p:spPr>
          <a:xfrm>
            <a:off x="491629" y="478795"/>
            <a:ext cx="7946518" cy="551146"/>
          </a:xfrm>
        </p:spPr>
        <p:txBody>
          <a:bodyPr/>
          <a:lstStyle/>
          <a:p>
            <a:r>
              <a:rPr lang="en-GB"/>
              <a:t>Your turn: Minor burns and scalds</a:t>
            </a:r>
          </a:p>
        </p:txBody>
      </p:sp>
      <p:sp>
        <p:nvSpPr>
          <p:cNvPr id="3" name="Text Placeholder 2">
            <a:extLst>
              <a:ext uri="{FF2B5EF4-FFF2-40B4-BE49-F238E27FC236}">
                <a16:creationId xmlns:a16="http://schemas.microsoft.com/office/drawing/2014/main" id="{0FFB9CD9-A46F-46A3-B285-34D683C9BBB6}"/>
              </a:ext>
            </a:extLst>
          </p:cNvPr>
          <p:cNvSpPr>
            <a:spLocks noGrp="1"/>
          </p:cNvSpPr>
          <p:nvPr>
            <p:ph type="body" sz="quarter" idx="10"/>
          </p:nvPr>
        </p:nvSpPr>
        <p:spPr/>
        <p:txBody>
          <a:bodyPr/>
          <a:lstStyle/>
          <a:p>
            <a:endParaRPr lang="en-GB"/>
          </a:p>
        </p:txBody>
      </p:sp>
      <p:sp>
        <p:nvSpPr>
          <p:cNvPr id="4" name="Rectangle 3">
            <a:extLst>
              <a:ext uri="{FF2B5EF4-FFF2-40B4-BE49-F238E27FC236}">
                <a16:creationId xmlns:a16="http://schemas.microsoft.com/office/drawing/2014/main" id="{A6B15CD1-15D5-4201-AD5C-9897EEF2E629}"/>
              </a:ext>
            </a:extLst>
          </p:cNvPr>
          <p:cNvSpPr>
            <a:spLocks noChangeAspect="1"/>
          </p:cNvSpPr>
          <p:nvPr/>
        </p:nvSpPr>
        <p:spPr>
          <a:xfrm>
            <a:off x="414446" y="1393178"/>
            <a:ext cx="1943744" cy="1200329"/>
          </a:xfrm>
          <a:prstGeom prst="rect">
            <a:avLst/>
          </a:prstGeom>
        </p:spPr>
        <p:txBody>
          <a:bodyPr wrap="square">
            <a:spAutoFit/>
          </a:bodyPr>
          <a:lstStyle/>
          <a:p>
            <a:pPr marL="263525" indent="-263525">
              <a:spcAft>
                <a:spcPts val="600"/>
              </a:spcAft>
              <a:buClr>
                <a:schemeClr val="accent2"/>
              </a:buClr>
              <a:buAutoNum type="arabicPeriod"/>
            </a:pPr>
            <a:r>
              <a:rPr lang="en-GB" sz="1200" b="1"/>
              <a:t>Cool the burn with cool or lukewarm running water for 20 minutes as soon as possible after the injury.</a:t>
            </a:r>
            <a:endParaRPr lang="en-GB" sz="1200"/>
          </a:p>
        </p:txBody>
      </p:sp>
      <p:sp>
        <p:nvSpPr>
          <p:cNvPr id="5" name="Rectangle 4">
            <a:extLst>
              <a:ext uri="{FF2B5EF4-FFF2-40B4-BE49-F238E27FC236}">
                <a16:creationId xmlns:a16="http://schemas.microsoft.com/office/drawing/2014/main" id="{D5E21A13-AD2E-4453-AF46-F04F62830E62}"/>
              </a:ext>
            </a:extLst>
          </p:cNvPr>
          <p:cNvSpPr>
            <a:spLocks noChangeAspect="1"/>
          </p:cNvSpPr>
          <p:nvPr/>
        </p:nvSpPr>
        <p:spPr>
          <a:xfrm>
            <a:off x="3359062" y="1393178"/>
            <a:ext cx="2425875" cy="646331"/>
          </a:xfrm>
          <a:prstGeom prst="rect">
            <a:avLst/>
          </a:prstGeom>
        </p:spPr>
        <p:txBody>
          <a:bodyPr wrap="square">
            <a:spAutoFit/>
          </a:bodyPr>
          <a:lstStyle/>
          <a:p>
            <a:pPr marL="342900" indent="-342900">
              <a:spcAft>
                <a:spcPts val="600"/>
              </a:spcAft>
              <a:buClr>
                <a:schemeClr val="accent2"/>
              </a:buClr>
              <a:buAutoNum type="arabicPeriod" startAt="2"/>
            </a:pPr>
            <a:r>
              <a:rPr lang="en-GB" sz="1200" b="1"/>
              <a:t>Remove any clothing or jewellery around the burn</a:t>
            </a:r>
            <a:br>
              <a:rPr lang="en-GB" sz="1200" b="1"/>
            </a:br>
            <a:r>
              <a:rPr lang="en-GB" sz="1200"/>
              <a:t>(unless stuck) </a:t>
            </a:r>
          </a:p>
        </p:txBody>
      </p:sp>
      <p:sp>
        <p:nvSpPr>
          <p:cNvPr id="6" name="TextBox 5">
            <a:extLst>
              <a:ext uri="{FF2B5EF4-FFF2-40B4-BE49-F238E27FC236}">
                <a16:creationId xmlns:a16="http://schemas.microsoft.com/office/drawing/2014/main" id="{9E8FFB96-2FC4-4A84-AA44-C7EEF054B032}"/>
              </a:ext>
            </a:extLst>
          </p:cNvPr>
          <p:cNvSpPr txBox="1"/>
          <p:nvPr/>
        </p:nvSpPr>
        <p:spPr>
          <a:xfrm>
            <a:off x="5973698" y="1393178"/>
            <a:ext cx="1718835" cy="1052596"/>
          </a:xfrm>
          <a:prstGeom prst="rect">
            <a:avLst/>
          </a:prstGeom>
          <a:noFill/>
        </p:spPr>
        <p:txBody>
          <a:bodyPr wrap="square" rtlCol="0">
            <a:spAutoFit/>
          </a:bodyPr>
          <a:lstStyle/>
          <a:p>
            <a:pPr marL="228600" lvl="0" indent="-228600">
              <a:spcBef>
                <a:spcPct val="20000"/>
              </a:spcBef>
              <a:spcAft>
                <a:spcPct val="20000"/>
              </a:spcAft>
              <a:buClr>
                <a:srgbClr val="007A53"/>
              </a:buClr>
              <a:buFont typeface="+mj-lt"/>
              <a:buAutoNum type="arabicPeriod" startAt="3"/>
              <a:defRPr/>
            </a:pPr>
            <a:r>
              <a:rPr lang="en-GB" sz="1200" b="1"/>
              <a:t>Apply a sterile dressing </a:t>
            </a:r>
            <a:endParaRPr lang="en-GB" altLang="en-US" sz="1200" b="1">
              <a:ea typeface="ＭＳ Ｐゴシック" panose="020B0600070205080204" pitchFamily="34" charset="-128"/>
            </a:endParaRPr>
          </a:p>
          <a:p>
            <a:pPr marL="365745" indent="-365745">
              <a:spcAft>
                <a:spcPts val="488"/>
              </a:spcAft>
              <a:buClr>
                <a:schemeClr val="tx2"/>
              </a:buClr>
              <a:buSzPct val="100000"/>
              <a:buFont typeface="Lucida Grande"/>
              <a:buChar char="➤"/>
            </a:pPr>
            <a:r>
              <a:rPr lang="en-GB" sz="1200"/>
              <a:t>Or cover loosely lengthways with cling film</a:t>
            </a:r>
          </a:p>
        </p:txBody>
      </p:sp>
      <p:sp>
        <p:nvSpPr>
          <p:cNvPr id="7" name="Rectangle 6">
            <a:extLst>
              <a:ext uri="{FF2B5EF4-FFF2-40B4-BE49-F238E27FC236}">
                <a16:creationId xmlns:a16="http://schemas.microsoft.com/office/drawing/2014/main" id="{87452EFB-DC27-4225-BE1C-C1643C3C5CA5}"/>
              </a:ext>
            </a:extLst>
          </p:cNvPr>
          <p:cNvSpPr>
            <a:spLocks noChangeAspect="1"/>
          </p:cNvSpPr>
          <p:nvPr/>
        </p:nvSpPr>
        <p:spPr>
          <a:xfrm>
            <a:off x="491629" y="2961842"/>
            <a:ext cx="2425875" cy="461665"/>
          </a:xfrm>
          <a:prstGeom prst="rect">
            <a:avLst/>
          </a:prstGeom>
        </p:spPr>
        <p:txBody>
          <a:bodyPr wrap="square">
            <a:spAutoFit/>
          </a:bodyPr>
          <a:lstStyle/>
          <a:p>
            <a:pPr marL="263525" indent="-263525">
              <a:spcAft>
                <a:spcPts val="600"/>
              </a:spcAft>
            </a:pPr>
            <a:r>
              <a:rPr lang="en-GB" sz="1200" b="1">
                <a:solidFill>
                  <a:srgbClr val="007A53"/>
                </a:solidFill>
              </a:rPr>
              <a:t>4.</a:t>
            </a:r>
            <a:r>
              <a:rPr lang="en-GB" sz="1200" b="1"/>
              <a:t>	Treat the casualty for shock if necessary</a:t>
            </a:r>
          </a:p>
        </p:txBody>
      </p:sp>
      <p:sp>
        <p:nvSpPr>
          <p:cNvPr id="8" name="Rectangle 7">
            <a:extLst>
              <a:ext uri="{FF2B5EF4-FFF2-40B4-BE49-F238E27FC236}">
                <a16:creationId xmlns:a16="http://schemas.microsoft.com/office/drawing/2014/main" id="{CEC993FD-BDD2-48F1-92F7-222D9D54E9D3}"/>
              </a:ext>
            </a:extLst>
          </p:cNvPr>
          <p:cNvSpPr>
            <a:spLocks noChangeAspect="1"/>
          </p:cNvSpPr>
          <p:nvPr/>
        </p:nvSpPr>
        <p:spPr>
          <a:xfrm>
            <a:off x="3359062" y="2966495"/>
            <a:ext cx="2264225" cy="461665"/>
          </a:xfrm>
          <a:prstGeom prst="rect">
            <a:avLst/>
          </a:prstGeom>
        </p:spPr>
        <p:txBody>
          <a:bodyPr wrap="square">
            <a:spAutoFit/>
          </a:bodyPr>
          <a:lstStyle/>
          <a:p>
            <a:pPr marL="263525" indent="-263525">
              <a:spcAft>
                <a:spcPts val="600"/>
              </a:spcAft>
            </a:pPr>
            <a:r>
              <a:rPr lang="en-GB" sz="1200" b="1">
                <a:solidFill>
                  <a:srgbClr val="007A53"/>
                </a:solidFill>
              </a:rPr>
              <a:t>5.</a:t>
            </a:r>
            <a:r>
              <a:rPr lang="en-GB" sz="1200" b="1"/>
              <a:t>	Seek medical help if necessary</a:t>
            </a:r>
          </a:p>
        </p:txBody>
      </p:sp>
    </p:spTree>
    <p:extLst>
      <p:ext uri="{BB962C8B-B14F-4D97-AF65-F5344CB8AC3E}">
        <p14:creationId xmlns:p14="http://schemas.microsoft.com/office/powerpoint/2010/main" val="2468325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2833A6C9-1E3C-49FD-A531-3ACF4D7E929F}"/>
              </a:ext>
            </a:extLst>
          </p:cNvPr>
          <p:cNvPicPr>
            <a:picLocks noChangeAspect="1"/>
          </p:cNvPicPr>
          <p:nvPr/>
        </p:nvPicPr>
        <p:blipFill rotWithShape="1">
          <a:blip r:embed="rId2">
            <a:extLst>
              <a:ext uri="{28A0092B-C50C-407E-A947-70E740481C1C}">
                <a14:useLocalDpi xmlns:a14="http://schemas.microsoft.com/office/drawing/2010/main" val="0"/>
              </a:ext>
            </a:extLst>
          </a:blip>
          <a:srcRect t="12093" b="3406"/>
          <a:stretch/>
        </p:blipFill>
        <p:spPr>
          <a:xfrm>
            <a:off x="1891250" y="1232840"/>
            <a:ext cx="1139415" cy="962823"/>
          </a:xfrm>
          <a:prstGeom prst="rect">
            <a:avLst/>
          </a:prstGeom>
        </p:spPr>
      </p:pic>
      <p:pic>
        <p:nvPicPr>
          <p:cNvPr id="15" name="Picture 14">
            <a:extLst>
              <a:ext uri="{FF2B5EF4-FFF2-40B4-BE49-F238E27FC236}">
                <a16:creationId xmlns:a16="http://schemas.microsoft.com/office/drawing/2014/main" id="{B0832B83-269A-4235-97A8-0A97E69088FE}"/>
              </a:ext>
            </a:extLst>
          </p:cNvPr>
          <p:cNvPicPr>
            <a:picLocks noChangeAspect="1"/>
          </p:cNvPicPr>
          <p:nvPr/>
        </p:nvPicPr>
        <p:blipFill rotWithShape="1">
          <a:blip r:embed="rId3">
            <a:extLst>
              <a:ext uri="{28A0092B-C50C-407E-A947-70E740481C1C}">
                <a14:useLocalDpi xmlns:a14="http://schemas.microsoft.com/office/drawing/2010/main" val="0"/>
              </a:ext>
            </a:extLst>
          </a:blip>
          <a:srcRect l="6066" t="30901" r="5441" b="21966"/>
          <a:stretch/>
        </p:blipFill>
        <p:spPr>
          <a:xfrm>
            <a:off x="4022783" y="3164832"/>
            <a:ext cx="2315084" cy="1218414"/>
          </a:xfrm>
          <a:prstGeom prst="rect">
            <a:avLst/>
          </a:prstGeom>
        </p:spPr>
      </p:pic>
      <p:pic>
        <p:nvPicPr>
          <p:cNvPr id="13" name="Picture 12">
            <a:extLst>
              <a:ext uri="{FF2B5EF4-FFF2-40B4-BE49-F238E27FC236}">
                <a16:creationId xmlns:a16="http://schemas.microsoft.com/office/drawing/2014/main" id="{C343DB16-B963-40EE-8C86-03C644C013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55536" y="1040403"/>
            <a:ext cx="1481324" cy="1481324"/>
          </a:xfrm>
          <a:prstGeom prst="rect">
            <a:avLst/>
          </a:prstGeom>
        </p:spPr>
      </p:pic>
      <p:sp>
        <p:nvSpPr>
          <p:cNvPr id="2" name="Content Placeholder 1">
            <a:extLst>
              <a:ext uri="{FF2B5EF4-FFF2-40B4-BE49-F238E27FC236}">
                <a16:creationId xmlns:a16="http://schemas.microsoft.com/office/drawing/2014/main" id="{B4A59E9D-17CF-463B-8516-A11542D9EDAA}"/>
              </a:ext>
            </a:extLst>
          </p:cNvPr>
          <p:cNvSpPr>
            <a:spLocks noGrp="1"/>
          </p:cNvSpPr>
          <p:nvPr>
            <p:ph idx="16"/>
          </p:nvPr>
        </p:nvSpPr>
        <p:spPr>
          <a:xfrm>
            <a:off x="491628" y="478795"/>
            <a:ext cx="8131003" cy="551146"/>
          </a:xfrm>
        </p:spPr>
        <p:txBody>
          <a:bodyPr/>
          <a:lstStyle/>
          <a:p>
            <a:r>
              <a:rPr lang="en-GB"/>
              <a:t>Your turn: Severe burns and scalds</a:t>
            </a:r>
          </a:p>
          <a:p>
            <a:endParaRPr lang="en-GB"/>
          </a:p>
        </p:txBody>
      </p:sp>
      <p:sp>
        <p:nvSpPr>
          <p:cNvPr id="3" name="Text Placeholder 2">
            <a:extLst>
              <a:ext uri="{FF2B5EF4-FFF2-40B4-BE49-F238E27FC236}">
                <a16:creationId xmlns:a16="http://schemas.microsoft.com/office/drawing/2014/main" id="{82EA6046-3542-47F5-80DD-C8365E1A4ED2}"/>
              </a:ext>
            </a:extLst>
          </p:cNvPr>
          <p:cNvSpPr>
            <a:spLocks noGrp="1"/>
          </p:cNvSpPr>
          <p:nvPr>
            <p:ph type="body" sz="quarter" idx="10"/>
          </p:nvPr>
        </p:nvSpPr>
        <p:spPr/>
        <p:txBody>
          <a:bodyPr/>
          <a:lstStyle/>
          <a:p>
            <a:endParaRPr lang="en-GB"/>
          </a:p>
        </p:txBody>
      </p:sp>
      <p:sp>
        <p:nvSpPr>
          <p:cNvPr id="6" name="Rectangle 5">
            <a:extLst>
              <a:ext uri="{FF2B5EF4-FFF2-40B4-BE49-F238E27FC236}">
                <a16:creationId xmlns:a16="http://schemas.microsoft.com/office/drawing/2014/main" id="{C90A2738-0591-41AE-9A10-008DDAAB5EA1}"/>
              </a:ext>
            </a:extLst>
          </p:cNvPr>
          <p:cNvSpPr>
            <a:spLocks noChangeAspect="1"/>
          </p:cNvSpPr>
          <p:nvPr/>
        </p:nvSpPr>
        <p:spPr>
          <a:xfrm>
            <a:off x="427896" y="1620511"/>
            <a:ext cx="1991128" cy="830997"/>
          </a:xfrm>
          <a:prstGeom prst="rect">
            <a:avLst/>
          </a:prstGeom>
        </p:spPr>
        <p:txBody>
          <a:bodyPr wrap="square" anchor="t">
            <a:spAutoFit/>
          </a:bodyPr>
          <a:lstStyle/>
          <a:p>
            <a:pPr marL="228600" lvl="0" indent="-228600">
              <a:spcBef>
                <a:spcPct val="20000"/>
              </a:spcBef>
              <a:spcAft>
                <a:spcPct val="20000"/>
              </a:spcAft>
              <a:buClr>
                <a:srgbClr val="007A53"/>
              </a:buClr>
              <a:buFont typeface="+mj-lt"/>
              <a:buAutoNum type="arabicPeriod"/>
              <a:defRPr/>
            </a:pPr>
            <a:r>
              <a:rPr lang="en-GB" sz="1200" b="1">
                <a:latin typeface="Arial"/>
                <a:cs typeface="Arial"/>
              </a:rPr>
              <a:t>Cool the burn with cool or lukewarm water for at least 20 minutes</a:t>
            </a:r>
            <a:endParaRPr lang="en-GB" sz="1200">
              <a:latin typeface="Arial"/>
              <a:cs typeface="Arial"/>
            </a:endParaRPr>
          </a:p>
        </p:txBody>
      </p:sp>
      <p:sp>
        <p:nvSpPr>
          <p:cNvPr id="7" name="Rectangle 6">
            <a:extLst>
              <a:ext uri="{FF2B5EF4-FFF2-40B4-BE49-F238E27FC236}">
                <a16:creationId xmlns:a16="http://schemas.microsoft.com/office/drawing/2014/main" id="{A3B92E79-D022-46D3-B1B4-D85910D78F19}"/>
              </a:ext>
            </a:extLst>
          </p:cNvPr>
          <p:cNvSpPr>
            <a:spLocks noChangeAspect="1"/>
          </p:cNvSpPr>
          <p:nvPr/>
        </p:nvSpPr>
        <p:spPr>
          <a:xfrm>
            <a:off x="3282121" y="1549332"/>
            <a:ext cx="1481324" cy="646331"/>
          </a:xfrm>
          <a:prstGeom prst="rect">
            <a:avLst/>
          </a:prstGeom>
        </p:spPr>
        <p:txBody>
          <a:bodyPr wrap="square" anchor="t">
            <a:spAutoFit/>
          </a:bodyPr>
          <a:lstStyle/>
          <a:p>
            <a:pPr marL="187629" indent="-187629">
              <a:spcAft>
                <a:spcPts val="428"/>
              </a:spcAft>
            </a:pPr>
            <a:r>
              <a:rPr lang="en-GB" sz="1200" b="1">
                <a:solidFill>
                  <a:srgbClr val="007A53"/>
                </a:solidFill>
                <a:latin typeface="Arial"/>
                <a:cs typeface="Arial"/>
              </a:rPr>
              <a:t>2.</a:t>
            </a:r>
            <a:r>
              <a:rPr lang="en-GB" sz="1200" b="1">
                <a:latin typeface="Arial"/>
                <a:cs typeface="Arial"/>
              </a:rPr>
              <a:t>  Call 999/112 for emergency help</a:t>
            </a:r>
            <a:endParaRPr lang="en-US" sz="1200">
              <a:latin typeface="Arial"/>
              <a:cs typeface="Arial"/>
            </a:endParaRPr>
          </a:p>
        </p:txBody>
      </p:sp>
      <p:sp>
        <p:nvSpPr>
          <p:cNvPr id="8" name="Rectangle 7">
            <a:extLst>
              <a:ext uri="{FF2B5EF4-FFF2-40B4-BE49-F238E27FC236}">
                <a16:creationId xmlns:a16="http://schemas.microsoft.com/office/drawing/2014/main" id="{3F8C37EC-6393-46CE-B655-61D1E103047B}"/>
              </a:ext>
            </a:extLst>
          </p:cNvPr>
          <p:cNvSpPr>
            <a:spLocks noChangeAspect="1"/>
          </p:cNvSpPr>
          <p:nvPr/>
        </p:nvSpPr>
        <p:spPr>
          <a:xfrm>
            <a:off x="6088316" y="1454768"/>
            <a:ext cx="1923853" cy="1066959"/>
          </a:xfrm>
          <a:prstGeom prst="rect">
            <a:avLst/>
          </a:prstGeom>
        </p:spPr>
        <p:txBody>
          <a:bodyPr wrap="square" anchor="t">
            <a:spAutoFit/>
          </a:bodyPr>
          <a:lstStyle/>
          <a:p>
            <a:pPr marL="228600" indent="-228600">
              <a:spcAft>
                <a:spcPts val="428"/>
              </a:spcAft>
              <a:buClr>
                <a:schemeClr val="accent2"/>
              </a:buClr>
              <a:buAutoNum type="arabicPeriod" startAt="3"/>
            </a:pPr>
            <a:r>
              <a:rPr lang="en-GB" sz="1200" b="1">
                <a:latin typeface="Arial"/>
                <a:cs typeface="Arial"/>
              </a:rPr>
              <a:t>Remove constricting items </a:t>
            </a:r>
          </a:p>
          <a:p>
            <a:pPr marL="365745" indent="-365745">
              <a:spcAft>
                <a:spcPts val="488"/>
              </a:spcAft>
              <a:buClr>
                <a:schemeClr val="accent2"/>
              </a:buClr>
              <a:buSzPct val="100000"/>
              <a:buFont typeface="Lucida Grande"/>
              <a:buChar char="➤"/>
            </a:pPr>
            <a:r>
              <a:rPr lang="en-GB" sz="1200">
                <a:latin typeface="Arial"/>
                <a:cs typeface="Arial"/>
              </a:rPr>
              <a:t>Try not to touch or interfere with the burn</a:t>
            </a:r>
            <a:endParaRPr lang="en-GB" sz="1200">
              <a:solidFill>
                <a:prstClr val="black"/>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C007526E-F0EB-4A7B-B6C8-A69189435883}"/>
              </a:ext>
            </a:extLst>
          </p:cNvPr>
          <p:cNvSpPr>
            <a:spLocks noChangeAspect="1"/>
          </p:cNvSpPr>
          <p:nvPr/>
        </p:nvSpPr>
        <p:spPr>
          <a:xfrm>
            <a:off x="414446" y="2963855"/>
            <a:ext cx="2054434" cy="1251625"/>
          </a:xfrm>
          <a:prstGeom prst="rect">
            <a:avLst/>
          </a:prstGeom>
        </p:spPr>
        <p:txBody>
          <a:bodyPr wrap="square" anchor="t">
            <a:spAutoFit/>
          </a:bodyPr>
          <a:lstStyle/>
          <a:p>
            <a:pPr marL="228600" indent="-228600">
              <a:spcAft>
                <a:spcPts val="428"/>
              </a:spcAft>
              <a:buClr>
                <a:schemeClr val="accent2"/>
              </a:buClr>
              <a:buAutoNum type="arabicPeriod" startAt="4"/>
            </a:pPr>
            <a:r>
              <a:rPr lang="en-GB" sz="1200" b="1">
                <a:latin typeface="Arial"/>
                <a:cs typeface="Arial"/>
              </a:rPr>
              <a:t>Cover the area loosely lengthways with cling film or use a clean plastic bag</a:t>
            </a:r>
            <a:endParaRPr lang="en-GB" altLang="en-US" sz="1200" b="1">
              <a:ea typeface="ＭＳ Ｐゴシック" panose="020B0600070205080204" pitchFamily="34" charset="-128"/>
            </a:endParaRPr>
          </a:p>
          <a:p>
            <a:pPr marL="365745" indent="-365745">
              <a:spcAft>
                <a:spcPts val="488"/>
              </a:spcAft>
              <a:buClr>
                <a:schemeClr val="accent2"/>
              </a:buClr>
              <a:buSzPct val="100000"/>
              <a:buFont typeface="Lucida Grande"/>
              <a:buChar char="➤"/>
            </a:pPr>
            <a:r>
              <a:rPr lang="en-GB" sz="1200">
                <a:latin typeface="Arial"/>
                <a:cs typeface="Arial"/>
              </a:rPr>
              <a:t>This will reduce the risk of infection</a:t>
            </a:r>
          </a:p>
        </p:txBody>
      </p:sp>
      <p:sp>
        <p:nvSpPr>
          <p:cNvPr id="10" name="Rectangle 9">
            <a:extLst>
              <a:ext uri="{FF2B5EF4-FFF2-40B4-BE49-F238E27FC236}">
                <a16:creationId xmlns:a16="http://schemas.microsoft.com/office/drawing/2014/main" id="{D0205F0F-EC4C-439E-A2A4-AE8D079F2D78}"/>
              </a:ext>
            </a:extLst>
          </p:cNvPr>
          <p:cNvSpPr>
            <a:spLocks noChangeAspect="1"/>
          </p:cNvSpPr>
          <p:nvPr/>
        </p:nvSpPr>
        <p:spPr>
          <a:xfrm>
            <a:off x="3346624" y="2980820"/>
            <a:ext cx="1833701" cy="646331"/>
          </a:xfrm>
          <a:prstGeom prst="rect">
            <a:avLst/>
          </a:prstGeom>
        </p:spPr>
        <p:txBody>
          <a:bodyPr wrap="square" anchor="t">
            <a:spAutoFit/>
          </a:bodyPr>
          <a:lstStyle/>
          <a:p>
            <a:pPr marL="187629" indent="-187629">
              <a:spcAft>
                <a:spcPts val="428"/>
              </a:spcAft>
            </a:pPr>
            <a:r>
              <a:rPr lang="en-GB" sz="1200" b="1">
                <a:solidFill>
                  <a:srgbClr val="007A53"/>
                </a:solidFill>
                <a:latin typeface="Arial"/>
                <a:cs typeface="Arial"/>
              </a:rPr>
              <a:t>5.</a:t>
            </a:r>
            <a:r>
              <a:rPr lang="en-GB" sz="1200" b="1">
                <a:latin typeface="Arial"/>
                <a:cs typeface="Arial"/>
              </a:rPr>
              <a:t> Reassure the casualty and treat for shock</a:t>
            </a:r>
            <a:endParaRPr lang="en-US" sz="1200">
              <a:latin typeface="Arial"/>
              <a:cs typeface="Arial"/>
            </a:endParaRPr>
          </a:p>
        </p:txBody>
      </p:sp>
    </p:spTree>
    <p:extLst>
      <p:ext uri="{BB962C8B-B14F-4D97-AF65-F5344CB8AC3E}">
        <p14:creationId xmlns:p14="http://schemas.microsoft.com/office/powerpoint/2010/main" val="1613014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A59E9D-17CF-463B-8516-A11542D9EDAA}"/>
              </a:ext>
            </a:extLst>
          </p:cNvPr>
          <p:cNvSpPr>
            <a:spLocks noGrp="1"/>
          </p:cNvSpPr>
          <p:nvPr>
            <p:ph idx="16"/>
          </p:nvPr>
        </p:nvSpPr>
        <p:spPr>
          <a:xfrm>
            <a:off x="491629" y="478795"/>
            <a:ext cx="4561634" cy="551146"/>
          </a:xfrm>
        </p:spPr>
        <p:txBody>
          <a:bodyPr/>
          <a:lstStyle/>
          <a:p>
            <a:r>
              <a:rPr lang="en-GB"/>
              <a:t>Your turn: Sunburn</a:t>
            </a:r>
          </a:p>
          <a:p>
            <a:endParaRPr lang="en-GB"/>
          </a:p>
        </p:txBody>
      </p:sp>
      <p:sp>
        <p:nvSpPr>
          <p:cNvPr id="3" name="Text Placeholder 2">
            <a:extLst>
              <a:ext uri="{FF2B5EF4-FFF2-40B4-BE49-F238E27FC236}">
                <a16:creationId xmlns:a16="http://schemas.microsoft.com/office/drawing/2014/main" id="{A9634EE8-0D85-4F0F-9BD9-B1C29BF11D8B}"/>
              </a:ext>
            </a:extLst>
          </p:cNvPr>
          <p:cNvSpPr>
            <a:spLocks noGrp="1"/>
          </p:cNvSpPr>
          <p:nvPr>
            <p:ph type="body" sz="quarter" idx="10"/>
          </p:nvPr>
        </p:nvSpPr>
        <p:spPr/>
        <p:txBody>
          <a:bodyPr/>
          <a:lstStyle/>
          <a:p>
            <a:endParaRPr lang="en-GB"/>
          </a:p>
        </p:txBody>
      </p:sp>
      <p:sp>
        <p:nvSpPr>
          <p:cNvPr id="6" name="Rectangle 5">
            <a:extLst>
              <a:ext uri="{FF2B5EF4-FFF2-40B4-BE49-F238E27FC236}">
                <a16:creationId xmlns:a16="http://schemas.microsoft.com/office/drawing/2014/main" id="{C90A2738-0591-41AE-9A10-008DDAAB5EA1}"/>
              </a:ext>
            </a:extLst>
          </p:cNvPr>
          <p:cNvSpPr>
            <a:spLocks noChangeAspect="1"/>
          </p:cNvSpPr>
          <p:nvPr/>
        </p:nvSpPr>
        <p:spPr>
          <a:xfrm>
            <a:off x="414447" y="1241349"/>
            <a:ext cx="1518198" cy="1015663"/>
          </a:xfrm>
          <a:prstGeom prst="rect">
            <a:avLst/>
          </a:prstGeom>
        </p:spPr>
        <p:txBody>
          <a:bodyPr wrap="square" anchor="t">
            <a:spAutoFit/>
          </a:bodyPr>
          <a:lstStyle/>
          <a:p>
            <a:pPr marL="187629" indent="-187629">
              <a:spcAft>
                <a:spcPts val="428"/>
              </a:spcAft>
            </a:pPr>
            <a:r>
              <a:rPr lang="en-GB" sz="1200" b="1">
                <a:solidFill>
                  <a:srgbClr val="007A53"/>
                </a:solidFill>
                <a:latin typeface="Arial"/>
                <a:cs typeface="Arial"/>
              </a:rPr>
              <a:t>1.</a:t>
            </a:r>
            <a:r>
              <a:rPr lang="en-GB" sz="1200" b="1">
                <a:latin typeface="Arial"/>
                <a:cs typeface="Arial"/>
              </a:rPr>
              <a:t>	Cover the casualty’s skin with light clothing or a towel</a:t>
            </a:r>
            <a:endParaRPr lang="en-GB" sz="1200">
              <a:latin typeface="Arial"/>
              <a:cs typeface="Arial"/>
            </a:endParaRPr>
          </a:p>
        </p:txBody>
      </p:sp>
      <p:sp>
        <p:nvSpPr>
          <p:cNvPr id="7" name="Rectangle 6">
            <a:extLst>
              <a:ext uri="{FF2B5EF4-FFF2-40B4-BE49-F238E27FC236}">
                <a16:creationId xmlns:a16="http://schemas.microsoft.com/office/drawing/2014/main" id="{A3B92E79-D022-46D3-B1B4-D85910D78F19}"/>
              </a:ext>
            </a:extLst>
          </p:cNvPr>
          <p:cNvSpPr>
            <a:spLocks noChangeAspect="1"/>
          </p:cNvSpPr>
          <p:nvPr/>
        </p:nvSpPr>
        <p:spPr>
          <a:xfrm>
            <a:off x="3114015" y="1244674"/>
            <a:ext cx="1690596" cy="830997"/>
          </a:xfrm>
          <a:prstGeom prst="rect">
            <a:avLst/>
          </a:prstGeom>
        </p:spPr>
        <p:txBody>
          <a:bodyPr wrap="square" anchor="t">
            <a:spAutoFit/>
          </a:bodyPr>
          <a:lstStyle/>
          <a:p>
            <a:pPr marL="187629" indent="-187629">
              <a:spcAft>
                <a:spcPts val="428"/>
              </a:spcAft>
            </a:pPr>
            <a:r>
              <a:rPr lang="en-GB" sz="1200" b="1">
                <a:solidFill>
                  <a:srgbClr val="007A53"/>
                </a:solidFill>
                <a:latin typeface="Arial"/>
                <a:cs typeface="Arial"/>
              </a:rPr>
              <a:t>2.</a:t>
            </a:r>
            <a:r>
              <a:rPr lang="en-GB" sz="1200" b="1">
                <a:latin typeface="Arial"/>
                <a:cs typeface="Arial"/>
              </a:rPr>
              <a:t> Encourage the casualty to have frequent sips of cold water</a:t>
            </a:r>
            <a:endParaRPr lang="en-US" sz="1200">
              <a:latin typeface="Arial"/>
              <a:cs typeface="Arial"/>
            </a:endParaRPr>
          </a:p>
        </p:txBody>
      </p:sp>
      <p:sp>
        <p:nvSpPr>
          <p:cNvPr id="8" name="Rectangle 7">
            <a:extLst>
              <a:ext uri="{FF2B5EF4-FFF2-40B4-BE49-F238E27FC236}">
                <a16:creationId xmlns:a16="http://schemas.microsoft.com/office/drawing/2014/main" id="{3F8C37EC-6393-46CE-B655-61D1E103047B}"/>
              </a:ext>
            </a:extLst>
          </p:cNvPr>
          <p:cNvSpPr>
            <a:spLocks noChangeAspect="1"/>
          </p:cNvSpPr>
          <p:nvPr/>
        </p:nvSpPr>
        <p:spPr>
          <a:xfrm>
            <a:off x="5682576" y="1240451"/>
            <a:ext cx="2162016" cy="1620957"/>
          </a:xfrm>
          <a:prstGeom prst="rect">
            <a:avLst/>
          </a:prstGeom>
        </p:spPr>
        <p:txBody>
          <a:bodyPr wrap="square" anchor="t">
            <a:spAutoFit/>
          </a:bodyPr>
          <a:lstStyle/>
          <a:p>
            <a:pPr marL="228600" indent="-228600">
              <a:spcAft>
                <a:spcPts val="428"/>
              </a:spcAft>
              <a:buClr>
                <a:srgbClr val="007A53"/>
              </a:buClr>
              <a:buAutoNum type="arabicPeriod" startAt="3"/>
            </a:pPr>
            <a:r>
              <a:rPr lang="en-GB" sz="1200" b="1">
                <a:latin typeface="Arial"/>
                <a:cs typeface="Arial"/>
              </a:rPr>
              <a:t>Cool the affected skin by dabbing with cold water. </a:t>
            </a:r>
          </a:p>
          <a:p>
            <a:pPr marL="365125" indent="-365125">
              <a:spcAft>
                <a:spcPts val="488"/>
              </a:spcAft>
              <a:buClr>
                <a:schemeClr val="accent2"/>
              </a:buClr>
              <a:buSzPct val="100000"/>
              <a:buFont typeface="Lucida Grande"/>
              <a:buChar char="➤"/>
            </a:pPr>
            <a:r>
              <a:rPr lang="en-GB" sz="1200">
                <a:latin typeface="Arial"/>
                <a:cs typeface="Arial"/>
              </a:rPr>
              <a:t>If the area is extensive the casualty may prefer to soak the affected skin in a cool bath for ten minutes </a:t>
            </a:r>
            <a:endParaRPr lang="en-GB" sz="1200">
              <a:solidFill>
                <a:prstClr val="black"/>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C007526E-F0EB-4A7B-B6C8-A69189435883}"/>
              </a:ext>
            </a:extLst>
          </p:cNvPr>
          <p:cNvSpPr>
            <a:spLocks noChangeAspect="1"/>
          </p:cNvSpPr>
          <p:nvPr/>
        </p:nvSpPr>
        <p:spPr>
          <a:xfrm>
            <a:off x="414446" y="2963855"/>
            <a:ext cx="1518198" cy="1015663"/>
          </a:xfrm>
          <a:prstGeom prst="rect">
            <a:avLst/>
          </a:prstGeom>
        </p:spPr>
        <p:txBody>
          <a:bodyPr wrap="square" anchor="t">
            <a:spAutoFit/>
          </a:bodyPr>
          <a:lstStyle/>
          <a:p>
            <a:pPr marL="187629" indent="-187629">
              <a:spcAft>
                <a:spcPts val="428"/>
              </a:spcAft>
            </a:pPr>
            <a:r>
              <a:rPr lang="en-GB" sz="1200" b="1">
                <a:solidFill>
                  <a:srgbClr val="007A53"/>
                </a:solidFill>
                <a:latin typeface="Arial"/>
                <a:cs typeface="Arial"/>
              </a:rPr>
              <a:t>4.</a:t>
            </a:r>
            <a:r>
              <a:rPr lang="en-GB" sz="1200" b="1">
                <a:latin typeface="Arial"/>
                <a:cs typeface="Arial"/>
              </a:rPr>
              <a:t>	If the burns are mild, calamine or an after sun lotion may soothe them. </a:t>
            </a:r>
            <a:endParaRPr lang="en-GB" sz="1200">
              <a:latin typeface="Arial"/>
              <a:cs typeface="Arial"/>
            </a:endParaRPr>
          </a:p>
        </p:txBody>
      </p:sp>
      <p:sp>
        <p:nvSpPr>
          <p:cNvPr id="10" name="Rectangle 9">
            <a:extLst>
              <a:ext uri="{FF2B5EF4-FFF2-40B4-BE49-F238E27FC236}">
                <a16:creationId xmlns:a16="http://schemas.microsoft.com/office/drawing/2014/main" id="{D0205F0F-EC4C-439E-A2A4-AE8D079F2D78}"/>
              </a:ext>
            </a:extLst>
          </p:cNvPr>
          <p:cNvSpPr>
            <a:spLocks noChangeAspect="1"/>
          </p:cNvSpPr>
          <p:nvPr/>
        </p:nvSpPr>
        <p:spPr>
          <a:xfrm>
            <a:off x="3114015" y="2980820"/>
            <a:ext cx="2092755" cy="1620957"/>
          </a:xfrm>
          <a:prstGeom prst="rect">
            <a:avLst/>
          </a:prstGeom>
        </p:spPr>
        <p:txBody>
          <a:bodyPr wrap="square" anchor="t">
            <a:spAutoFit/>
          </a:bodyPr>
          <a:lstStyle/>
          <a:p>
            <a:pPr marL="187629" indent="-187629">
              <a:spcAft>
                <a:spcPts val="428"/>
              </a:spcAft>
            </a:pPr>
            <a:r>
              <a:rPr lang="en-GB" sz="1200" b="1">
                <a:solidFill>
                  <a:srgbClr val="007A53"/>
                </a:solidFill>
                <a:latin typeface="Arial"/>
                <a:cs typeface="Arial"/>
              </a:rPr>
              <a:t>5.</a:t>
            </a:r>
            <a:r>
              <a:rPr lang="en-GB" sz="1200" b="1">
                <a:latin typeface="Arial"/>
                <a:cs typeface="Arial"/>
              </a:rPr>
              <a:t> Advise the casualty to stay inside or in the shade. </a:t>
            </a:r>
            <a:endParaRPr lang="en-GB" sz="1200" b="1"/>
          </a:p>
          <a:p>
            <a:pPr marL="365125" indent="-365125">
              <a:spcAft>
                <a:spcPts val="488"/>
              </a:spcAft>
              <a:buClr>
                <a:schemeClr val="tx2"/>
              </a:buClr>
              <a:buSzPct val="100000"/>
              <a:buFont typeface="Lucida Grande"/>
              <a:buChar char="➤"/>
            </a:pPr>
            <a:r>
              <a:rPr lang="en-GB" sz="1200">
                <a:latin typeface="Arial"/>
                <a:cs typeface="Arial"/>
              </a:rPr>
              <a:t>If sunburn is severe, for example if there is blistering or other skin damage, seek medical advice. </a:t>
            </a:r>
            <a:endParaRPr lang="en-US" sz="1200">
              <a:latin typeface="Arial"/>
              <a:cs typeface="Arial"/>
            </a:endParaRPr>
          </a:p>
        </p:txBody>
      </p:sp>
      <p:pic>
        <p:nvPicPr>
          <p:cNvPr id="12" name="Picture 11">
            <a:extLst>
              <a:ext uri="{FF2B5EF4-FFF2-40B4-BE49-F238E27FC236}">
                <a16:creationId xmlns:a16="http://schemas.microsoft.com/office/drawing/2014/main" id="{71CB41B8-8F86-4978-A0C8-869C87AE9FF5}"/>
              </a:ext>
            </a:extLst>
          </p:cNvPr>
          <p:cNvPicPr>
            <a:picLocks noChangeAspect="1"/>
          </p:cNvPicPr>
          <p:nvPr/>
        </p:nvPicPr>
        <p:blipFill rotWithShape="1">
          <a:blip r:embed="rId2">
            <a:extLst>
              <a:ext uri="{28A0092B-C50C-407E-A947-70E740481C1C}">
                <a14:useLocalDpi xmlns:a14="http://schemas.microsoft.com/office/drawing/2010/main" val="0"/>
              </a:ext>
            </a:extLst>
          </a:blip>
          <a:srcRect l="24728" t="22043" r="20945" b="15880"/>
          <a:stretch/>
        </p:blipFill>
        <p:spPr>
          <a:xfrm>
            <a:off x="5111228" y="3065949"/>
            <a:ext cx="1419194" cy="1621651"/>
          </a:xfrm>
          <a:prstGeom prst="rect">
            <a:avLst/>
          </a:prstGeom>
        </p:spPr>
      </p:pic>
      <p:pic>
        <p:nvPicPr>
          <p:cNvPr id="13" name="Picture 12">
            <a:extLst>
              <a:ext uri="{FF2B5EF4-FFF2-40B4-BE49-F238E27FC236}">
                <a16:creationId xmlns:a16="http://schemas.microsoft.com/office/drawing/2014/main" id="{78D0A1CA-4B21-4D16-83ED-037137C4B260}"/>
              </a:ext>
            </a:extLst>
          </p:cNvPr>
          <p:cNvPicPr>
            <a:picLocks noChangeAspect="1"/>
          </p:cNvPicPr>
          <p:nvPr/>
        </p:nvPicPr>
        <p:blipFill rotWithShape="1">
          <a:blip r:embed="rId3">
            <a:extLst>
              <a:ext uri="{28A0092B-C50C-407E-A947-70E740481C1C}">
                <a14:useLocalDpi xmlns:a14="http://schemas.microsoft.com/office/drawing/2010/main" val="0"/>
              </a:ext>
            </a:extLst>
          </a:blip>
          <a:srcRect t="12093" b="3406"/>
          <a:stretch/>
        </p:blipFill>
        <p:spPr>
          <a:xfrm>
            <a:off x="7702571" y="1311663"/>
            <a:ext cx="1236785" cy="1045102"/>
          </a:xfrm>
          <a:prstGeom prst="rect">
            <a:avLst/>
          </a:prstGeom>
        </p:spPr>
      </p:pic>
    </p:spTree>
    <p:extLst>
      <p:ext uri="{BB962C8B-B14F-4D97-AF65-F5344CB8AC3E}">
        <p14:creationId xmlns:p14="http://schemas.microsoft.com/office/powerpoint/2010/main" val="14667871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3F28DA9-E4D7-4947-A06F-1CD9D3A05EDB}"/>
              </a:ext>
            </a:extLst>
          </p:cNvPr>
          <p:cNvSpPr>
            <a:spLocks noGrp="1"/>
          </p:cNvSpPr>
          <p:nvPr>
            <p:ph idx="16"/>
          </p:nvPr>
        </p:nvSpPr>
        <p:spPr>
          <a:xfrm>
            <a:off x="491629" y="478795"/>
            <a:ext cx="5925213" cy="551146"/>
          </a:xfrm>
        </p:spPr>
        <p:txBody>
          <a:bodyPr/>
          <a:lstStyle/>
          <a:p>
            <a:r>
              <a:rPr lang="en-GB"/>
              <a:t>If a casualty has a burn…</a:t>
            </a:r>
          </a:p>
        </p:txBody>
      </p:sp>
      <p:sp>
        <p:nvSpPr>
          <p:cNvPr id="3" name="Text Placeholder 2">
            <a:extLst>
              <a:ext uri="{FF2B5EF4-FFF2-40B4-BE49-F238E27FC236}">
                <a16:creationId xmlns:a16="http://schemas.microsoft.com/office/drawing/2014/main" id="{BC7A5442-E21F-4735-A90C-C73892CAB944}"/>
              </a:ext>
            </a:extLst>
          </p:cNvPr>
          <p:cNvSpPr>
            <a:spLocks noGrp="1"/>
          </p:cNvSpPr>
          <p:nvPr>
            <p:ph type="body" sz="quarter" idx="10"/>
          </p:nvPr>
        </p:nvSpPr>
        <p:spPr/>
        <p:txBody>
          <a:bodyPr/>
          <a:lstStyle/>
          <a:p>
            <a:endParaRPr lang="en-GB"/>
          </a:p>
        </p:txBody>
      </p:sp>
      <p:pic>
        <p:nvPicPr>
          <p:cNvPr id="4" name="Picture 2" descr="Sign, Stop, Halt, Warning, Hand">
            <a:extLst>
              <a:ext uri="{FF2B5EF4-FFF2-40B4-BE49-F238E27FC236}">
                <a16:creationId xmlns:a16="http://schemas.microsoft.com/office/drawing/2014/main" id="{75BE09FB-4604-43D9-A788-9F7868D7E1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196" y="1726728"/>
            <a:ext cx="2447229" cy="2447229"/>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A33E1BEE-E065-401B-BF75-84A7D5787999}"/>
              </a:ext>
            </a:extLst>
          </p:cNvPr>
          <p:cNvSpPr/>
          <p:nvPr/>
        </p:nvSpPr>
        <p:spPr>
          <a:xfrm>
            <a:off x="3538704" y="1262380"/>
            <a:ext cx="2066591" cy="553998"/>
          </a:xfrm>
          <a:prstGeom prst="rect">
            <a:avLst/>
          </a:prstGeom>
        </p:spPr>
        <p:txBody>
          <a:bodyPr wrap="none">
            <a:spAutoFit/>
          </a:bodyPr>
          <a:lstStyle/>
          <a:p>
            <a:r>
              <a:rPr lang="en-GB" sz="3000" b="1" u="sng">
                <a:solidFill>
                  <a:srgbClr val="FF0000"/>
                </a:solidFill>
                <a:latin typeface="Arial" panose="020B0604020202020204" pitchFamily="34" charset="0"/>
                <a:cs typeface="Arial" panose="020B0604020202020204" pitchFamily="34" charset="0"/>
              </a:rPr>
              <a:t>DO NOT…</a:t>
            </a:r>
            <a:endParaRPr lang="en-GB" sz="3000" b="1">
              <a:solidFill>
                <a:srgbClr val="FF0000"/>
              </a:solidFill>
            </a:endParaRPr>
          </a:p>
        </p:txBody>
      </p:sp>
      <p:sp>
        <p:nvSpPr>
          <p:cNvPr id="6" name="Rectangle 5">
            <a:extLst>
              <a:ext uri="{FF2B5EF4-FFF2-40B4-BE49-F238E27FC236}">
                <a16:creationId xmlns:a16="http://schemas.microsoft.com/office/drawing/2014/main" id="{55657051-FC0F-4899-9796-49AF3DCCADBC}"/>
              </a:ext>
            </a:extLst>
          </p:cNvPr>
          <p:cNvSpPr/>
          <p:nvPr/>
        </p:nvSpPr>
        <p:spPr>
          <a:xfrm>
            <a:off x="1146522" y="1879515"/>
            <a:ext cx="2226315" cy="523220"/>
          </a:xfrm>
          <a:prstGeom prst="rect">
            <a:avLst/>
          </a:prstGeom>
        </p:spPr>
        <p:txBody>
          <a:bodyPr wrap="square">
            <a:spAutoFit/>
          </a:bodyPr>
          <a:lstStyle/>
          <a:p>
            <a:pPr algn="ctr"/>
            <a:r>
              <a:rPr lang="en-GB" sz="1400" b="1">
                <a:latin typeface="Arial" panose="020B0604020202020204" pitchFamily="34" charset="0"/>
                <a:cs typeface="Arial" panose="020B0604020202020204" pitchFamily="34" charset="0"/>
              </a:rPr>
              <a:t>Apply lotions, ointment or fat to a burn </a:t>
            </a:r>
          </a:p>
        </p:txBody>
      </p:sp>
      <p:sp>
        <p:nvSpPr>
          <p:cNvPr id="7" name="Rectangle 6">
            <a:extLst>
              <a:ext uri="{FF2B5EF4-FFF2-40B4-BE49-F238E27FC236}">
                <a16:creationId xmlns:a16="http://schemas.microsoft.com/office/drawing/2014/main" id="{A3C82D44-D101-4F5D-8F34-7D3DFEA30C70}"/>
              </a:ext>
            </a:extLst>
          </p:cNvPr>
          <p:cNvSpPr/>
          <p:nvPr/>
        </p:nvSpPr>
        <p:spPr>
          <a:xfrm>
            <a:off x="3538704" y="4243435"/>
            <a:ext cx="2271776" cy="307777"/>
          </a:xfrm>
          <a:prstGeom prst="rect">
            <a:avLst/>
          </a:prstGeom>
        </p:spPr>
        <p:txBody>
          <a:bodyPr wrap="none">
            <a:spAutoFit/>
          </a:bodyPr>
          <a:lstStyle/>
          <a:p>
            <a:r>
              <a:rPr lang="en-GB" sz="1400" b="1">
                <a:latin typeface="Arial" panose="020B0604020202020204" pitchFamily="34" charset="0"/>
                <a:cs typeface="Arial" panose="020B0604020202020204" pitchFamily="34" charset="0"/>
              </a:rPr>
              <a:t>Use adhesive dressings </a:t>
            </a:r>
          </a:p>
        </p:txBody>
      </p:sp>
      <p:sp>
        <p:nvSpPr>
          <p:cNvPr id="8" name="Rectangle 7">
            <a:extLst>
              <a:ext uri="{FF2B5EF4-FFF2-40B4-BE49-F238E27FC236}">
                <a16:creationId xmlns:a16="http://schemas.microsoft.com/office/drawing/2014/main" id="{EAA67E3E-7B8F-46C9-BDD3-85CAB13662D7}"/>
              </a:ext>
            </a:extLst>
          </p:cNvPr>
          <p:cNvSpPr/>
          <p:nvPr/>
        </p:nvSpPr>
        <p:spPr>
          <a:xfrm>
            <a:off x="1275208" y="2982338"/>
            <a:ext cx="2263496" cy="738664"/>
          </a:xfrm>
          <a:prstGeom prst="rect">
            <a:avLst/>
          </a:prstGeom>
        </p:spPr>
        <p:txBody>
          <a:bodyPr wrap="square" anchor="t">
            <a:spAutoFit/>
          </a:bodyPr>
          <a:lstStyle/>
          <a:p>
            <a:r>
              <a:rPr lang="en-GB" sz="1400" b="1">
                <a:latin typeface="Arial"/>
                <a:ea typeface="MS PGothic"/>
                <a:cs typeface="Arial"/>
              </a:rPr>
              <a:t>Touch the burnt area </a:t>
            </a:r>
            <a:endParaRPr lang="en-GB" sz="1400" b="1">
              <a:latin typeface="Arial" panose="020B0604020202020204" pitchFamily="34" charset="0"/>
              <a:cs typeface="Arial" panose="020B0604020202020204" pitchFamily="34" charset="0"/>
            </a:endParaRPr>
          </a:p>
          <a:p>
            <a:r>
              <a:rPr lang="en-GB" sz="1400" b="1">
                <a:latin typeface="Arial"/>
                <a:ea typeface="MS PGothic"/>
                <a:cs typeface="Arial"/>
              </a:rPr>
              <a:t>or remove anything </a:t>
            </a:r>
            <a:endParaRPr lang="en-GB" sz="1400" b="1">
              <a:latin typeface="Arial" panose="020B0604020202020204" pitchFamily="34" charset="0"/>
              <a:cs typeface="Arial" panose="020B0604020202020204" pitchFamily="34" charset="0"/>
            </a:endParaRPr>
          </a:p>
          <a:p>
            <a:r>
              <a:rPr lang="en-GB" sz="1400" b="1">
                <a:latin typeface="Arial"/>
                <a:ea typeface="MS PGothic"/>
                <a:cs typeface="Arial"/>
              </a:rPr>
              <a:t>sticking to it      </a:t>
            </a:r>
            <a:endParaRPr lang="en-GB" sz="1400" b="1">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F356B9DF-02AA-4F46-8BD8-DB9861605BA1}"/>
              </a:ext>
            </a:extLst>
          </p:cNvPr>
          <p:cNvSpPr/>
          <p:nvPr/>
        </p:nvSpPr>
        <p:spPr>
          <a:xfrm>
            <a:off x="6088014" y="3351670"/>
            <a:ext cx="1705916" cy="307777"/>
          </a:xfrm>
          <a:prstGeom prst="rect">
            <a:avLst/>
          </a:prstGeom>
        </p:spPr>
        <p:txBody>
          <a:bodyPr wrap="none">
            <a:spAutoFit/>
          </a:bodyPr>
          <a:lstStyle/>
          <a:p>
            <a:r>
              <a:rPr lang="en-GB" sz="1400" b="1">
                <a:latin typeface="Arial" panose="020B0604020202020204" pitchFamily="34" charset="0"/>
                <a:cs typeface="Arial" panose="020B0604020202020204" pitchFamily="34" charset="0"/>
              </a:rPr>
              <a:t>Burst the blisters </a:t>
            </a:r>
          </a:p>
        </p:txBody>
      </p:sp>
      <p:sp>
        <p:nvSpPr>
          <p:cNvPr id="10" name="Rectangle 9">
            <a:extLst>
              <a:ext uri="{FF2B5EF4-FFF2-40B4-BE49-F238E27FC236}">
                <a16:creationId xmlns:a16="http://schemas.microsoft.com/office/drawing/2014/main" id="{7D33F7C2-9C2F-4935-9D3F-FF29F84DB261}"/>
              </a:ext>
            </a:extLst>
          </p:cNvPr>
          <p:cNvSpPr/>
          <p:nvPr/>
        </p:nvSpPr>
        <p:spPr>
          <a:xfrm>
            <a:off x="5723425" y="1879515"/>
            <a:ext cx="2447229" cy="523220"/>
          </a:xfrm>
          <a:prstGeom prst="rect">
            <a:avLst/>
          </a:prstGeom>
        </p:spPr>
        <p:txBody>
          <a:bodyPr wrap="square">
            <a:spAutoFit/>
          </a:bodyPr>
          <a:lstStyle/>
          <a:p>
            <a:pPr algn="ctr"/>
            <a:r>
              <a:rPr lang="en-GB" sz="1400" b="1">
                <a:latin typeface="Arial" panose="020B0604020202020204" pitchFamily="34" charset="0"/>
                <a:cs typeface="Arial" panose="020B0604020202020204" pitchFamily="34" charset="0"/>
              </a:rPr>
              <a:t>Cover burns that are on the face </a:t>
            </a:r>
          </a:p>
        </p:txBody>
      </p:sp>
    </p:spTree>
    <p:extLst>
      <p:ext uri="{BB962C8B-B14F-4D97-AF65-F5344CB8AC3E}">
        <p14:creationId xmlns:p14="http://schemas.microsoft.com/office/powerpoint/2010/main" val="9548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4" descr="Image result for sticky note png">
            <a:extLst>
              <a:ext uri="{FF2B5EF4-FFF2-40B4-BE49-F238E27FC236}">
                <a16:creationId xmlns:a16="http://schemas.microsoft.com/office/drawing/2014/main" id="{C3BEF361-F3A4-4342-9C86-C5EF6DC42E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21915" y="3486868"/>
            <a:ext cx="2077898" cy="166158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4" descr="Image result for sticky note png">
            <a:extLst>
              <a:ext uri="{FF2B5EF4-FFF2-40B4-BE49-F238E27FC236}">
                <a16:creationId xmlns:a16="http://schemas.microsoft.com/office/drawing/2014/main" id="{2FB7BA5A-D0F7-4F52-A6BC-8E8BBF54AA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34697" y="859218"/>
            <a:ext cx="2077898" cy="166158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4" descr="Image result for sticky note png">
            <a:extLst>
              <a:ext uri="{FF2B5EF4-FFF2-40B4-BE49-F238E27FC236}">
                <a16:creationId xmlns:a16="http://schemas.microsoft.com/office/drawing/2014/main" id="{34C72A15-7203-4BB9-B41C-B4C7334CD2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2402" y="3355618"/>
            <a:ext cx="2077898" cy="166158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Image result for sticky note png">
            <a:extLst>
              <a:ext uri="{FF2B5EF4-FFF2-40B4-BE49-F238E27FC236}">
                <a16:creationId xmlns:a16="http://schemas.microsoft.com/office/drawing/2014/main" id="{3337F46D-B552-49A3-923D-CEF53BEC82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72590" y="1734323"/>
            <a:ext cx="1999691" cy="1599042"/>
          </a:xfrm>
          <a:prstGeom prst="rect">
            <a:avLst/>
          </a:prstGeom>
          <a:noFill/>
          <a:extLst>
            <a:ext uri="{909E8E84-426E-40DD-AFC4-6F175D3DCCD1}">
              <a14:hiddenFill xmlns:a14="http://schemas.microsoft.com/office/drawing/2010/main">
                <a:solidFill>
                  <a:srgbClr val="FFFFFF"/>
                </a:solidFill>
              </a14:hiddenFill>
            </a:ext>
          </a:extLst>
        </p:spPr>
      </p:pic>
      <p:sp>
        <p:nvSpPr>
          <p:cNvPr id="2" name="Content Placeholder 1">
            <a:extLst>
              <a:ext uri="{FF2B5EF4-FFF2-40B4-BE49-F238E27FC236}">
                <a16:creationId xmlns:a16="http://schemas.microsoft.com/office/drawing/2014/main" id="{F172576F-5550-4E79-BAB0-CB8DC2F8C8D6}"/>
              </a:ext>
            </a:extLst>
          </p:cNvPr>
          <p:cNvSpPr>
            <a:spLocks noGrp="1"/>
          </p:cNvSpPr>
          <p:nvPr>
            <p:ph idx="16"/>
          </p:nvPr>
        </p:nvSpPr>
        <p:spPr>
          <a:xfrm>
            <a:off x="491630" y="478795"/>
            <a:ext cx="2780960" cy="551146"/>
          </a:xfrm>
        </p:spPr>
        <p:txBody>
          <a:bodyPr/>
          <a:lstStyle/>
          <a:p>
            <a:r>
              <a:rPr lang="en-GB"/>
              <a:t>Quick quiz</a:t>
            </a:r>
          </a:p>
        </p:txBody>
      </p:sp>
      <p:sp>
        <p:nvSpPr>
          <p:cNvPr id="3" name="Text Placeholder 2">
            <a:extLst>
              <a:ext uri="{FF2B5EF4-FFF2-40B4-BE49-F238E27FC236}">
                <a16:creationId xmlns:a16="http://schemas.microsoft.com/office/drawing/2014/main" id="{8CFFADA7-9372-45AD-9A52-B670271EC1EE}"/>
              </a:ext>
            </a:extLst>
          </p:cNvPr>
          <p:cNvSpPr>
            <a:spLocks noGrp="1"/>
          </p:cNvSpPr>
          <p:nvPr>
            <p:ph type="body" sz="quarter" idx="10"/>
          </p:nvPr>
        </p:nvSpPr>
        <p:spPr/>
        <p:txBody>
          <a:bodyPr/>
          <a:lstStyle/>
          <a:p>
            <a:endParaRPr lang="en-GB"/>
          </a:p>
        </p:txBody>
      </p:sp>
      <p:pic>
        <p:nvPicPr>
          <p:cNvPr id="5" name="Picture 2" descr="Quiz, Icon, Test, Q, U, I, Z, Red">
            <a:extLst>
              <a:ext uri="{FF2B5EF4-FFF2-40B4-BE49-F238E27FC236}">
                <a16:creationId xmlns:a16="http://schemas.microsoft.com/office/drawing/2014/main" id="{D3572E2B-1B10-4EDB-8642-680DAF356B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56001" y="240037"/>
            <a:ext cx="1706828" cy="1696846"/>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4" descr="Image result for sticky note png">
            <a:extLst>
              <a:ext uri="{FF2B5EF4-FFF2-40B4-BE49-F238E27FC236}">
                <a16:creationId xmlns:a16="http://schemas.microsoft.com/office/drawing/2014/main" id="{1D1050F1-4548-4D48-9F6B-BAFC023FF3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453" y="1358844"/>
            <a:ext cx="2077898" cy="1661580"/>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D2AC872F-4855-4A57-95D0-597CB908C000}"/>
              </a:ext>
            </a:extLst>
          </p:cNvPr>
          <p:cNvSpPr/>
          <p:nvPr/>
        </p:nvSpPr>
        <p:spPr>
          <a:xfrm>
            <a:off x="733940" y="1737496"/>
            <a:ext cx="1652337" cy="954107"/>
          </a:xfrm>
          <a:prstGeom prst="rect">
            <a:avLst/>
          </a:prstGeom>
        </p:spPr>
        <p:txBody>
          <a:bodyPr wrap="square">
            <a:spAutoFit/>
          </a:bodyPr>
          <a:lstStyle/>
          <a:p>
            <a:pPr algn="ctr"/>
            <a:r>
              <a:rPr lang="en-GB" sz="1400">
                <a:ea typeface="MS PGothic"/>
                <a:cs typeface="Arial"/>
              </a:rPr>
              <a:t>How long do you apply cool water to an area of injury following a burn?</a:t>
            </a:r>
            <a:endParaRPr lang="en-GB" sz="1400"/>
          </a:p>
        </p:txBody>
      </p:sp>
      <p:sp>
        <p:nvSpPr>
          <p:cNvPr id="10" name="Rectangle 9">
            <a:extLst>
              <a:ext uri="{FF2B5EF4-FFF2-40B4-BE49-F238E27FC236}">
                <a16:creationId xmlns:a16="http://schemas.microsoft.com/office/drawing/2014/main" id="{90E3CA30-2268-43B1-866E-A884A60F58D8}"/>
              </a:ext>
            </a:extLst>
          </p:cNvPr>
          <p:cNvSpPr/>
          <p:nvPr/>
        </p:nvSpPr>
        <p:spPr>
          <a:xfrm>
            <a:off x="3409478" y="2066317"/>
            <a:ext cx="1660357" cy="954107"/>
          </a:xfrm>
          <a:prstGeom prst="rect">
            <a:avLst/>
          </a:prstGeom>
        </p:spPr>
        <p:txBody>
          <a:bodyPr wrap="square">
            <a:spAutoFit/>
          </a:bodyPr>
          <a:lstStyle/>
          <a:p>
            <a:pPr algn="ctr">
              <a:buClr>
                <a:schemeClr val="tx2"/>
              </a:buClr>
            </a:pPr>
            <a:r>
              <a:rPr lang="en-GB" sz="1400">
                <a:cs typeface="Arial"/>
              </a:rPr>
              <a:t>C</a:t>
            </a:r>
            <a:r>
              <a:rPr lang="en-GB" sz="1400">
                <a:ea typeface="MS PGothic"/>
                <a:cs typeface="Arial"/>
              </a:rPr>
              <a:t>an you use any other liquids to cool the area? E.g. milk</a:t>
            </a:r>
          </a:p>
        </p:txBody>
      </p:sp>
      <p:sp>
        <p:nvSpPr>
          <p:cNvPr id="11" name="Rectangle 10">
            <a:extLst>
              <a:ext uri="{FF2B5EF4-FFF2-40B4-BE49-F238E27FC236}">
                <a16:creationId xmlns:a16="http://schemas.microsoft.com/office/drawing/2014/main" id="{EA8B2FD2-71F6-4B50-90D8-3209618EAC15}"/>
              </a:ext>
            </a:extLst>
          </p:cNvPr>
          <p:cNvSpPr/>
          <p:nvPr/>
        </p:nvSpPr>
        <p:spPr>
          <a:xfrm>
            <a:off x="1826234" y="3754741"/>
            <a:ext cx="1583244" cy="954107"/>
          </a:xfrm>
          <a:prstGeom prst="rect">
            <a:avLst/>
          </a:prstGeom>
        </p:spPr>
        <p:txBody>
          <a:bodyPr wrap="square">
            <a:spAutoFit/>
          </a:bodyPr>
          <a:lstStyle/>
          <a:p>
            <a:pPr algn="ctr">
              <a:buClr>
                <a:schemeClr val="tx2"/>
              </a:buClr>
            </a:pPr>
            <a:r>
              <a:rPr lang="en-GB" sz="1400">
                <a:ea typeface="MS PGothic"/>
                <a:cs typeface="Arial"/>
              </a:rPr>
              <a:t>Can you use tin foil to cover a burn injury? Why / why not?</a:t>
            </a:r>
          </a:p>
        </p:txBody>
      </p:sp>
      <p:sp>
        <p:nvSpPr>
          <p:cNvPr id="12" name="Rectangle 11">
            <a:extLst>
              <a:ext uri="{FF2B5EF4-FFF2-40B4-BE49-F238E27FC236}">
                <a16:creationId xmlns:a16="http://schemas.microsoft.com/office/drawing/2014/main" id="{1C314E2F-1DFF-461C-A095-D592D2D99CEF}"/>
              </a:ext>
            </a:extLst>
          </p:cNvPr>
          <p:cNvSpPr/>
          <p:nvPr/>
        </p:nvSpPr>
        <p:spPr>
          <a:xfrm>
            <a:off x="5507808" y="1264189"/>
            <a:ext cx="1512665" cy="954107"/>
          </a:xfrm>
          <a:prstGeom prst="rect">
            <a:avLst/>
          </a:prstGeom>
        </p:spPr>
        <p:txBody>
          <a:bodyPr wrap="square">
            <a:spAutoFit/>
          </a:bodyPr>
          <a:lstStyle/>
          <a:p>
            <a:pPr algn="ctr"/>
            <a:r>
              <a:rPr lang="en-GB" sz="1400">
                <a:ea typeface="MS PGothic"/>
                <a:cs typeface="Arial"/>
              </a:rPr>
              <a:t>What two things would you NOT use to treat a burn? </a:t>
            </a:r>
            <a:endParaRPr lang="en-GB" sz="1400"/>
          </a:p>
        </p:txBody>
      </p:sp>
      <p:sp>
        <p:nvSpPr>
          <p:cNvPr id="13" name="Rectangle 12">
            <a:extLst>
              <a:ext uri="{FF2B5EF4-FFF2-40B4-BE49-F238E27FC236}">
                <a16:creationId xmlns:a16="http://schemas.microsoft.com/office/drawing/2014/main" id="{4E5D925C-EAD5-4A6A-82F8-5D530AF16479}"/>
              </a:ext>
            </a:extLst>
          </p:cNvPr>
          <p:cNvSpPr/>
          <p:nvPr/>
        </p:nvSpPr>
        <p:spPr>
          <a:xfrm>
            <a:off x="5085877" y="3754741"/>
            <a:ext cx="1670577" cy="1169551"/>
          </a:xfrm>
          <a:prstGeom prst="rect">
            <a:avLst/>
          </a:prstGeom>
        </p:spPr>
        <p:txBody>
          <a:bodyPr wrap="square">
            <a:spAutoFit/>
          </a:bodyPr>
          <a:lstStyle/>
          <a:p>
            <a:pPr algn="ctr"/>
            <a:r>
              <a:rPr lang="en-GB" sz="1400">
                <a:ea typeface="MS PGothic"/>
                <a:cs typeface="Arial"/>
              </a:rPr>
              <a:t>What other conditions would you look out for if the casualty had a severe burn? </a:t>
            </a:r>
            <a:endParaRPr lang="en-GB" sz="1400"/>
          </a:p>
        </p:txBody>
      </p:sp>
    </p:spTree>
    <p:extLst>
      <p:ext uri="{BB962C8B-B14F-4D97-AF65-F5344CB8AC3E}">
        <p14:creationId xmlns:p14="http://schemas.microsoft.com/office/powerpoint/2010/main" val="1035580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5B446F9-1E49-4338-9D55-B65B1D6B88D2}"/>
              </a:ext>
            </a:extLst>
          </p:cNvPr>
          <p:cNvSpPr>
            <a:spLocks noGrp="1"/>
          </p:cNvSpPr>
          <p:nvPr>
            <p:ph idx="16"/>
          </p:nvPr>
        </p:nvSpPr>
        <p:spPr>
          <a:xfrm>
            <a:off x="491629" y="478795"/>
            <a:ext cx="4689971" cy="551146"/>
          </a:xfrm>
        </p:spPr>
        <p:txBody>
          <a:bodyPr/>
          <a:lstStyle/>
          <a:p>
            <a:r>
              <a:rPr lang="en-GB"/>
              <a:t>Check your learning</a:t>
            </a:r>
          </a:p>
        </p:txBody>
      </p:sp>
      <p:sp>
        <p:nvSpPr>
          <p:cNvPr id="4" name="Text Placeholder 3">
            <a:extLst>
              <a:ext uri="{FF2B5EF4-FFF2-40B4-BE49-F238E27FC236}">
                <a16:creationId xmlns:a16="http://schemas.microsoft.com/office/drawing/2014/main" id="{ECB1CC36-4AE6-43E0-8CB5-8554F00EAFAD}"/>
              </a:ext>
            </a:extLst>
          </p:cNvPr>
          <p:cNvSpPr>
            <a:spLocks noGrp="1"/>
          </p:cNvSpPr>
          <p:nvPr>
            <p:ph type="body" sz="quarter" idx="10"/>
          </p:nvPr>
        </p:nvSpPr>
        <p:spPr/>
        <p:txBody>
          <a:bodyPr/>
          <a:lstStyle/>
          <a:p>
            <a:endParaRPr lang="en-GB"/>
          </a:p>
        </p:txBody>
      </p:sp>
      <p:sp>
        <p:nvSpPr>
          <p:cNvPr id="8" name="TextBox 7">
            <a:extLst>
              <a:ext uri="{FF2B5EF4-FFF2-40B4-BE49-F238E27FC236}">
                <a16:creationId xmlns:a16="http://schemas.microsoft.com/office/drawing/2014/main" id="{C1EE67B9-850B-4F6B-8B4A-70F5A44C5F97}"/>
              </a:ext>
            </a:extLst>
          </p:cNvPr>
          <p:cNvSpPr txBox="1">
            <a:spLocks noChangeAspect="1"/>
          </p:cNvSpPr>
          <p:nvPr/>
        </p:nvSpPr>
        <p:spPr>
          <a:xfrm>
            <a:off x="430175" y="1246996"/>
            <a:ext cx="6941171" cy="2550205"/>
          </a:xfrm>
          <a:prstGeom prst="rect">
            <a:avLst/>
          </a:prstGeom>
          <a:noFill/>
        </p:spPr>
        <p:txBody>
          <a:bodyPr wrap="square" lIns="74441" tIns="37221" rIns="74441" bIns="37221" rtlCol="0">
            <a:spAutoFit/>
          </a:bodyPr>
          <a:lstStyle/>
          <a:p>
            <a:pPr>
              <a:spcAft>
                <a:spcPts val="488"/>
              </a:spcAft>
              <a:buClr>
                <a:schemeClr val="tx2"/>
              </a:buClr>
              <a:buSzPct val="100000"/>
            </a:pPr>
            <a:r>
              <a:rPr lang="en-US" sz="2000" b="1"/>
              <a:t>I am able to:</a:t>
            </a:r>
            <a:br>
              <a:rPr lang="en-US" sz="2000" b="1"/>
            </a:br>
            <a:endParaRPr lang="en-US" sz="2000" b="1"/>
          </a:p>
          <a:p>
            <a:pPr marL="365745" indent="-365745">
              <a:spcAft>
                <a:spcPts val="488"/>
              </a:spcAft>
              <a:buClr>
                <a:schemeClr val="tx2"/>
              </a:buClr>
              <a:buSzPct val="100000"/>
              <a:buFont typeface="Lucida Grande"/>
              <a:buChar char="➤"/>
            </a:pPr>
            <a:r>
              <a:rPr lang="en-GB" sz="2000" b="1"/>
              <a:t>Identify when someone has a burn or scald</a:t>
            </a:r>
          </a:p>
          <a:p>
            <a:pPr marL="365745" indent="-365745">
              <a:spcAft>
                <a:spcPts val="488"/>
              </a:spcAft>
              <a:buClr>
                <a:schemeClr val="tx2"/>
              </a:buClr>
              <a:buSzPct val="100000"/>
              <a:buFont typeface="Lucida Grande"/>
              <a:buChar char="➤"/>
            </a:pPr>
            <a:endParaRPr lang="en-US" sz="2000" b="1"/>
          </a:p>
          <a:p>
            <a:pPr marL="365745" indent="-365745">
              <a:spcAft>
                <a:spcPts val="488"/>
              </a:spcAft>
              <a:buClr>
                <a:schemeClr val="tx2"/>
              </a:buClr>
              <a:buSzPct val="100000"/>
              <a:buFont typeface="Lucida Grande"/>
              <a:buChar char="➤"/>
            </a:pPr>
            <a:r>
              <a:rPr lang="en-GB" sz="2000" b="1"/>
              <a:t>Give first aid to a casualty who has a burn or scald</a:t>
            </a:r>
          </a:p>
          <a:p>
            <a:pPr marL="365745" indent="-365745">
              <a:spcAft>
                <a:spcPts val="488"/>
              </a:spcAft>
              <a:buClr>
                <a:schemeClr val="tx2"/>
              </a:buClr>
              <a:buSzPct val="100000"/>
              <a:buFont typeface="Lucida Grande"/>
              <a:buChar char="➤"/>
            </a:pPr>
            <a:endParaRPr lang="en-GB" sz="2000" b="1">
              <a:cs typeface="Times"/>
            </a:endParaRPr>
          </a:p>
          <a:p>
            <a:pPr marL="365745" indent="-365745">
              <a:spcAft>
                <a:spcPts val="488"/>
              </a:spcAft>
              <a:buClr>
                <a:schemeClr val="tx2"/>
              </a:buClr>
              <a:buSzPct val="100000"/>
              <a:buFont typeface="Lucida Grande"/>
              <a:buChar char="➤"/>
            </a:pPr>
            <a:r>
              <a:rPr lang="en-GB" sz="2000" b="1"/>
              <a:t>Call for help correctly, if it is necessary.</a:t>
            </a:r>
            <a:endParaRPr lang="en-GB" sz="2000" b="1">
              <a:cs typeface="Times"/>
            </a:endParaRPr>
          </a:p>
        </p:txBody>
      </p:sp>
      <p:pic>
        <p:nvPicPr>
          <p:cNvPr id="19" name="Picture 18">
            <a:extLst>
              <a:ext uri="{FF2B5EF4-FFF2-40B4-BE49-F238E27FC236}">
                <a16:creationId xmlns:a16="http://schemas.microsoft.com/office/drawing/2014/main" id="{F8727398-6B29-468D-80AB-024492452B2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42870" y="869966"/>
            <a:ext cx="536725" cy="536725"/>
          </a:xfrm>
          <a:prstGeom prst="rect">
            <a:avLst/>
          </a:prstGeom>
        </p:spPr>
      </p:pic>
      <p:pic>
        <p:nvPicPr>
          <p:cNvPr id="20" name="Picture 19">
            <a:extLst>
              <a:ext uri="{FF2B5EF4-FFF2-40B4-BE49-F238E27FC236}">
                <a16:creationId xmlns:a16="http://schemas.microsoft.com/office/drawing/2014/main" id="{B051B2F0-AEE8-4AD6-8BCE-72F36EEB8D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71944" y="869965"/>
            <a:ext cx="536725" cy="536725"/>
          </a:xfrm>
          <a:prstGeom prst="rect">
            <a:avLst/>
          </a:prstGeom>
        </p:spPr>
      </p:pic>
      <p:sp>
        <p:nvSpPr>
          <p:cNvPr id="21" name="TextBox 20">
            <a:extLst>
              <a:ext uri="{FF2B5EF4-FFF2-40B4-BE49-F238E27FC236}">
                <a16:creationId xmlns:a16="http://schemas.microsoft.com/office/drawing/2014/main" id="{EE177B2B-5BC8-49DB-8355-658392B37DC1}"/>
              </a:ext>
            </a:extLst>
          </p:cNvPr>
          <p:cNvSpPr txBox="1"/>
          <p:nvPr/>
        </p:nvSpPr>
        <p:spPr>
          <a:xfrm>
            <a:off x="7342870" y="1377339"/>
            <a:ext cx="2297929" cy="323165"/>
          </a:xfrm>
          <a:prstGeom prst="rect">
            <a:avLst/>
          </a:prstGeom>
          <a:noFill/>
        </p:spPr>
        <p:txBody>
          <a:bodyPr wrap="square" rtlCol="0">
            <a:spAutoFit/>
          </a:bodyPr>
          <a:lstStyle/>
          <a:p>
            <a:r>
              <a:rPr lang="en-GB" b="1"/>
              <a:t>YES       NO</a:t>
            </a:r>
          </a:p>
        </p:txBody>
      </p:sp>
      <p:grpSp>
        <p:nvGrpSpPr>
          <p:cNvPr id="22" name="Group 21">
            <a:extLst>
              <a:ext uri="{FF2B5EF4-FFF2-40B4-BE49-F238E27FC236}">
                <a16:creationId xmlns:a16="http://schemas.microsoft.com/office/drawing/2014/main" id="{23277F9D-734E-48E0-9D75-DE4E4D02483D}"/>
              </a:ext>
            </a:extLst>
          </p:cNvPr>
          <p:cNvGrpSpPr/>
          <p:nvPr/>
        </p:nvGrpSpPr>
        <p:grpSpPr>
          <a:xfrm>
            <a:off x="7447447" y="1997901"/>
            <a:ext cx="336625" cy="1833833"/>
            <a:chOff x="7326352" y="1933731"/>
            <a:chExt cx="336625" cy="1833833"/>
          </a:xfrm>
        </p:grpSpPr>
        <p:sp>
          <p:nvSpPr>
            <p:cNvPr id="23" name="Rectangle 22">
              <a:extLst>
                <a:ext uri="{FF2B5EF4-FFF2-40B4-BE49-F238E27FC236}">
                  <a16:creationId xmlns:a16="http://schemas.microsoft.com/office/drawing/2014/main" id="{4A7F779F-69E6-454A-BFAB-2E6692752E8B}"/>
                </a:ext>
              </a:extLst>
            </p:cNvPr>
            <p:cNvSpPr/>
            <p:nvPr/>
          </p:nvSpPr>
          <p:spPr>
            <a:xfrm>
              <a:off x="7326352" y="1933731"/>
              <a:ext cx="336625" cy="309179"/>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94A7F501-75F6-49C9-A93D-1B08AAA07AD5}"/>
                </a:ext>
              </a:extLst>
            </p:cNvPr>
            <p:cNvSpPr/>
            <p:nvPr/>
          </p:nvSpPr>
          <p:spPr>
            <a:xfrm>
              <a:off x="7326352" y="2682208"/>
              <a:ext cx="336625" cy="309179"/>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D23A1A8A-EF0E-4881-9AB9-BFD3423E46B7}"/>
                </a:ext>
              </a:extLst>
            </p:cNvPr>
            <p:cNvSpPr/>
            <p:nvPr/>
          </p:nvSpPr>
          <p:spPr>
            <a:xfrm>
              <a:off x="7326352" y="3458385"/>
              <a:ext cx="336625" cy="309179"/>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27" name="Group 26">
            <a:extLst>
              <a:ext uri="{FF2B5EF4-FFF2-40B4-BE49-F238E27FC236}">
                <a16:creationId xmlns:a16="http://schemas.microsoft.com/office/drawing/2014/main" id="{9C4E0461-AC21-41CA-8054-5BB16C0248CC}"/>
              </a:ext>
            </a:extLst>
          </p:cNvPr>
          <p:cNvGrpSpPr/>
          <p:nvPr/>
        </p:nvGrpSpPr>
        <p:grpSpPr>
          <a:xfrm>
            <a:off x="8177799" y="1999791"/>
            <a:ext cx="336625" cy="1833833"/>
            <a:chOff x="7326352" y="1933731"/>
            <a:chExt cx="336625" cy="1833833"/>
          </a:xfrm>
        </p:grpSpPr>
        <p:sp>
          <p:nvSpPr>
            <p:cNvPr id="28" name="Rectangle 27">
              <a:extLst>
                <a:ext uri="{FF2B5EF4-FFF2-40B4-BE49-F238E27FC236}">
                  <a16:creationId xmlns:a16="http://schemas.microsoft.com/office/drawing/2014/main" id="{C8FE1410-315C-486D-B29B-630DCB728FBA}"/>
                </a:ext>
              </a:extLst>
            </p:cNvPr>
            <p:cNvSpPr/>
            <p:nvPr/>
          </p:nvSpPr>
          <p:spPr>
            <a:xfrm>
              <a:off x="7326352" y="1933731"/>
              <a:ext cx="336625" cy="309179"/>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B53EC93B-22C4-461A-AAD1-26D49CA5BCFB}"/>
                </a:ext>
              </a:extLst>
            </p:cNvPr>
            <p:cNvSpPr/>
            <p:nvPr/>
          </p:nvSpPr>
          <p:spPr>
            <a:xfrm>
              <a:off x="7326352" y="2682208"/>
              <a:ext cx="336625" cy="309179"/>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400D8D26-CCEF-4098-819F-8414507978FD}"/>
                </a:ext>
              </a:extLst>
            </p:cNvPr>
            <p:cNvSpPr/>
            <p:nvPr/>
          </p:nvSpPr>
          <p:spPr>
            <a:xfrm>
              <a:off x="7326352" y="3458385"/>
              <a:ext cx="336625" cy="309179"/>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2981126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EA7F3B9D-D5A3-4B6B-B3D6-8015C46F1F75}"/>
              </a:ext>
            </a:extLst>
          </p:cNvPr>
          <p:cNvSpPr>
            <a:spLocks noGrp="1"/>
          </p:cNvSpPr>
          <p:nvPr>
            <p:ph idx="15"/>
          </p:nvPr>
        </p:nvSpPr>
        <p:spPr>
          <a:xfrm>
            <a:off x="1392382" y="335145"/>
            <a:ext cx="6359236" cy="551146"/>
          </a:xfrm>
        </p:spPr>
        <p:txBody>
          <a:bodyPr/>
          <a:lstStyle/>
          <a:p>
            <a:r>
              <a:rPr lang="en-GB"/>
              <a:t>Thank you!</a:t>
            </a:r>
          </a:p>
        </p:txBody>
      </p:sp>
      <p:sp>
        <p:nvSpPr>
          <p:cNvPr id="5" name="Text Placeholder 4">
            <a:extLst>
              <a:ext uri="{FF2B5EF4-FFF2-40B4-BE49-F238E27FC236}">
                <a16:creationId xmlns:a16="http://schemas.microsoft.com/office/drawing/2014/main" id="{BC3886B6-9D4F-42FE-B0B2-DA9EE8F43E44}"/>
              </a:ext>
            </a:extLst>
          </p:cNvPr>
          <p:cNvSpPr>
            <a:spLocks noGrp="1"/>
          </p:cNvSpPr>
          <p:nvPr>
            <p:ph type="body" sz="quarter" idx="10"/>
          </p:nvPr>
        </p:nvSpPr>
        <p:spPr/>
        <p:txBody>
          <a:bodyPr/>
          <a:lstStyle/>
          <a:p>
            <a:endParaRPr lang="en-GB"/>
          </a:p>
        </p:txBody>
      </p:sp>
      <p:pic>
        <p:nvPicPr>
          <p:cNvPr id="7" name="Picture 2">
            <a:extLst>
              <a:ext uri="{FF2B5EF4-FFF2-40B4-BE49-F238E27FC236}">
                <a16:creationId xmlns:a16="http://schemas.microsoft.com/office/drawing/2014/main" id="{D72EA3E0-6CFA-48BD-9253-A38CA65B750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805710" y="1116012"/>
            <a:ext cx="7950200" cy="345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7">
            <a:extLst>
              <a:ext uri="{FF2B5EF4-FFF2-40B4-BE49-F238E27FC236}">
                <a16:creationId xmlns:a16="http://schemas.microsoft.com/office/drawing/2014/main" id="{87CA8391-864D-40D3-94F5-9F99EDE136E5}"/>
              </a:ext>
            </a:extLst>
          </p:cNvPr>
          <p:cNvSpPr/>
          <p:nvPr/>
        </p:nvSpPr>
        <p:spPr>
          <a:xfrm>
            <a:off x="6938211" y="4572000"/>
            <a:ext cx="2109536" cy="969484"/>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414698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3794C2F-C34E-403C-B119-9DD05EF79227}"/>
              </a:ext>
            </a:extLst>
          </p:cNvPr>
          <p:cNvSpPr>
            <a:spLocks noGrp="1"/>
          </p:cNvSpPr>
          <p:nvPr>
            <p:ph idx="16"/>
          </p:nvPr>
        </p:nvSpPr>
        <p:spPr>
          <a:xfrm>
            <a:off x="491630" y="478795"/>
            <a:ext cx="4080370" cy="551146"/>
          </a:xfrm>
        </p:spPr>
        <p:txBody>
          <a:bodyPr/>
          <a:lstStyle/>
          <a:p>
            <a:r>
              <a:rPr lang="en-US"/>
              <a:t>Burns and scalds</a:t>
            </a:r>
          </a:p>
        </p:txBody>
      </p:sp>
      <p:sp>
        <p:nvSpPr>
          <p:cNvPr id="4" name="Text Placeholder 3">
            <a:extLst>
              <a:ext uri="{FF2B5EF4-FFF2-40B4-BE49-F238E27FC236}">
                <a16:creationId xmlns:a16="http://schemas.microsoft.com/office/drawing/2014/main" id="{7D54B374-BBE8-483E-BE73-3398F57CC083}"/>
              </a:ext>
            </a:extLst>
          </p:cNvPr>
          <p:cNvSpPr>
            <a:spLocks noGrp="1"/>
          </p:cNvSpPr>
          <p:nvPr>
            <p:ph type="body" sz="quarter" idx="10"/>
          </p:nvPr>
        </p:nvSpPr>
        <p:spPr/>
        <p:txBody>
          <a:bodyPr/>
          <a:lstStyle/>
          <a:p>
            <a:endParaRPr lang="en-US"/>
          </a:p>
        </p:txBody>
      </p:sp>
      <p:sp>
        <p:nvSpPr>
          <p:cNvPr id="5" name="Rectangle 4">
            <a:extLst>
              <a:ext uri="{FF2B5EF4-FFF2-40B4-BE49-F238E27FC236}">
                <a16:creationId xmlns:a16="http://schemas.microsoft.com/office/drawing/2014/main" id="{104EEABA-3F2F-48AD-80BC-D63D6737D21F}"/>
              </a:ext>
            </a:extLst>
          </p:cNvPr>
          <p:cNvSpPr/>
          <p:nvPr/>
        </p:nvSpPr>
        <p:spPr>
          <a:xfrm>
            <a:off x="1252843" y="1419726"/>
            <a:ext cx="6761747" cy="3064042"/>
          </a:xfrm>
          <a:prstGeom prst="rect">
            <a:avLst/>
          </a:prstGeom>
          <a:noFill/>
          <a:ln w="28575">
            <a:solidFill>
              <a:srgbClr val="0084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TextBox 5">
            <a:extLst>
              <a:ext uri="{FF2B5EF4-FFF2-40B4-BE49-F238E27FC236}">
                <a16:creationId xmlns:a16="http://schemas.microsoft.com/office/drawing/2014/main" id="{483D521A-DCA0-43CC-A2A5-B5A42E6DC2E4}"/>
              </a:ext>
            </a:extLst>
          </p:cNvPr>
          <p:cNvSpPr txBox="1"/>
          <p:nvPr/>
        </p:nvSpPr>
        <p:spPr>
          <a:xfrm>
            <a:off x="1252843" y="1499935"/>
            <a:ext cx="6761747" cy="2923877"/>
          </a:xfrm>
          <a:prstGeom prst="rect">
            <a:avLst/>
          </a:prstGeom>
          <a:noFill/>
        </p:spPr>
        <p:txBody>
          <a:bodyPr wrap="square" rtlCol="0">
            <a:spAutoFit/>
          </a:bodyPr>
          <a:lstStyle/>
          <a:p>
            <a:pPr algn="ctr"/>
            <a:r>
              <a:rPr lang="en-GB" sz="4600"/>
              <a:t>A short course to learn how to help someone who is suffering with a burn or scald.</a:t>
            </a:r>
          </a:p>
        </p:txBody>
      </p:sp>
      <p:pic>
        <p:nvPicPr>
          <p:cNvPr id="1026" name="Picture 2" descr="Campfire, Fire, Logs, Burning, Wood">
            <a:extLst>
              <a:ext uri="{FF2B5EF4-FFF2-40B4-BE49-F238E27FC236}">
                <a16:creationId xmlns:a16="http://schemas.microsoft.com/office/drawing/2014/main" id="{19F3EC93-17BD-4E77-AAA1-8E7CD6B00B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850" y="3803183"/>
            <a:ext cx="1220203" cy="17579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66181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0AD01CB-5506-4B90-A204-140D0BFC2E1E}"/>
              </a:ext>
            </a:extLst>
          </p:cNvPr>
          <p:cNvSpPr>
            <a:spLocks noGrp="1"/>
          </p:cNvSpPr>
          <p:nvPr>
            <p:ph idx="16"/>
          </p:nvPr>
        </p:nvSpPr>
        <p:spPr>
          <a:xfrm>
            <a:off x="491629" y="478795"/>
            <a:ext cx="4264855" cy="551146"/>
          </a:xfrm>
        </p:spPr>
        <p:txBody>
          <a:bodyPr lIns="74441" tIns="37221" rIns="74441" bIns="37221" anchor="t"/>
          <a:lstStyle/>
          <a:p>
            <a:r>
              <a:rPr lang="en-GB">
                <a:cs typeface="Arial"/>
              </a:rPr>
              <a:t>Burns and scalds </a:t>
            </a:r>
          </a:p>
        </p:txBody>
      </p:sp>
      <p:sp>
        <p:nvSpPr>
          <p:cNvPr id="2" name="Text Placeholder 1">
            <a:extLst>
              <a:ext uri="{FF2B5EF4-FFF2-40B4-BE49-F238E27FC236}">
                <a16:creationId xmlns:a16="http://schemas.microsoft.com/office/drawing/2014/main" id="{A88DEA9C-8343-4B91-82E3-F5111CD884CC}"/>
              </a:ext>
            </a:extLst>
          </p:cNvPr>
          <p:cNvSpPr>
            <a:spLocks noGrp="1"/>
          </p:cNvSpPr>
          <p:nvPr>
            <p:ph type="body" sz="quarter" idx="10"/>
          </p:nvPr>
        </p:nvSpPr>
        <p:spPr/>
        <p:txBody>
          <a:bodyPr/>
          <a:lstStyle/>
          <a:p>
            <a:endParaRPr lang="en-GB"/>
          </a:p>
        </p:txBody>
      </p:sp>
      <p:sp>
        <p:nvSpPr>
          <p:cNvPr id="8" name="TextBox 7">
            <a:extLst>
              <a:ext uri="{FF2B5EF4-FFF2-40B4-BE49-F238E27FC236}">
                <a16:creationId xmlns:a16="http://schemas.microsoft.com/office/drawing/2014/main" id="{B151BFFA-C000-42D8-B32D-9865F53FC1D9}"/>
              </a:ext>
            </a:extLst>
          </p:cNvPr>
          <p:cNvSpPr txBox="1">
            <a:spLocks noChangeAspect="1"/>
          </p:cNvSpPr>
          <p:nvPr/>
        </p:nvSpPr>
        <p:spPr>
          <a:xfrm>
            <a:off x="491629" y="1183389"/>
            <a:ext cx="8106939" cy="2611761"/>
          </a:xfrm>
          <a:prstGeom prst="rect">
            <a:avLst/>
          </a:prstGeom>
          <a:noFill/>
        </p:spPr>
        <p:txBody>
          <a:bodyPr wrap="square" lIns="74441" tIns="37221" rIns="74441" bIns="37221" rtlCol="0">
            <a:spAutoFit/>
          </a:bodyPr>
          <a:lstStyle/>
          <a:p>
            <a:pPr>
              <a:spcAft>
                <a:spcPts val="488"/>
              </a:spcAft>
              <a:buClr>
                <a:schemeClr val="tx2"/>
              </a:buClr>
              <a:buSzPct val="100000"/>
            </a:pPr>
            <a:r>
              <a:rPr lang="en-US" sz="2400" b="1"/>
              <a:t>Learning outcomes:</a:t>
            </a:r>
          </a:p>
          <a:p>
            <a:pPr>
              <a:spcAft>
                <a:spcPts val="488"/>
              </a:spcAft>
              <a:buClr>
                <a:schemeClr val="tx2"/>
              </a:buClr>
              <a:buSzPct val="100000"/>
            </a:pPr>
            <a:endParaRPr lang="en-US" sz="2000" b="1"/>
          </a:p>
          <a:p>
            <a:pPr marL="365745" indent="-365745">
              <a:spcAft>
                <a:spcPts val="488"/>
              </a:spcAft>
              <a:buClr>
                <a:schemeClr val="tx2"/>
              </a:buClr>
              <a:buSzPct val="100000"/>
              <a:buFont typeface="Lucida Grande"/>
              <a:buChar char="➤"/>
            </a:pPr>
            <a:r>
              <a:rPr lang="en-US" sz="2000" b="1"/>
              <a:t>To be able to recognise a burn or scald</a:t>
            </a:r>
          </a:p>
          <a:p>
            <a:pPr marL="365745" indent="-365745">
              <a:spcAft>
                <a:spcPts val="488"/>
              </a:spcAft>
              <a:buClr>
                <a:schemeClr val="tx2"/>
              </a:buClr>
              <a:buSzPct val="100000"/>
              <a:buFont typeface="Lucida Grande"/>
              <a:buChar char="➤"/>
            </a:pPr>
            <a:endParaRPr lang="en-US" sz="2000" b="1"/>
          </a:p>
          <a:p>
            <a:pPr marL="365745" indent="-365745">
              <a:spcAft>
                <a:spcPts val="488"/>
              </a:spcAft>
              <a:buClr>
                <a:schemeClr val="tx2"/>
              </a:buClr>
              <a:buSzPct val="100000"/>
              <a:buFont typeface="Lucida Grande"/>
              <a:buChar char="➤"/>
            </a:pPr>
            <a:r>
              <a:rPr lang="en-US" sz="2000" b="1"/>
              <a:t>To know how to respond appropriately to someone who has a burn or scald</a:t>
            </a:r>
          </a:p>
          <a:p>
            <a:pPr>
              <a:spcAft>
                <a:spcPts val="488"/>
              </a:spcAft>
              <a:buClr>
                <a:schemeClr val="tx2"/>
              </a:buClr>
              <a:buSzPct val="100000"/>
            </a:pPr>
            <a:endParaRPr lang="en-US" sz="2000" b="1"/>
          </a:p>
        </p:txBody>
      </p:sp>
    </p:spTree>
    <p:extLst>
      <p:ext uri="{BB962C8B-B14F-4D97-AF65-F5344CB8AC3E}">
        <p14:creationId xmlns:p14="http://schemas.microsoft.com/office/powerpoint/2010/main" val="281358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C5A8A3E-2B97-49B0-93BA-91CDCCEF52BB}"/>
              </a:ext>
            </a:extLst>
          </p:cNvPr>
          <p:cNvSpPr>
            <a:spLocks noGrp="1"/>
          </p:cNvSpPr>
          <p:nvPr>
            <p:ph idx="16"/>
          </p:nvPr>
        </p:nvSpPr>
        <p:spPr>
          <a:xfrm>
            <a:off x="491629" y="478795"/>
            <a:ext cx="1986103" cy="551146"/>
          </a:xfrm>
        </p:spPr>
        <p:txBody>
          <a:bodyPr/>
          <a:lstStyle/>
          <a:p>
            <a:r>
              <a:rPr lang="en-GB"/>
              <a:t>Causes</a:t>
            </a:r>
          </a:p>
        </p:txBody>
      </p:sp>
      <p:sp>
        <p:nvSpPr>
          <p:cNvPr id="3" name="Text Placeholder 2">
            <a:extLst>
              <a:ext uri="{FF2B5EF4-FFF2-40B4-BE49-F238E27FC236}">
                <a16:creationId xmlns:a16="http://schemas.microsoft.com/office/drawing/2014/main" id="{70E61A44-BE7D-413D-AF21-7F68F18AEFE9}"/>
              </a:ext>
            </a:extLst>
          </p:cNvPr>
          <p:cNvSpPr>
            <a:spLocks noGrp="1"/>
          </p:cNvSpPr>
          <p:nvPr>
            <p:ph type="body" sz="quarter" idx="10"/>
          </p:nvPr>
        </p:nvSpPr>
        <p:spPr/>
        <p:txBody>
          <a:bodyPr/>
          <a:lstStyle/>
          <a:p>
            <a:endParaRPr lang="en-GB"/>
          </a:p>
        </p:txBody>
      </p:sp>
      <p:pic>
        <p:nvPicPr>
          <p:cNvPr id="4" name="Picture 4" descr="wood flame fire fireplace darkness campfire bonfire geological phenomenon">
            <a:extLst>
              <a:ext uri="{FF2B5EF4-FFF2-40B4-BE49-F238E27FC236}">
                <a16:creationId xmlns:a16="http://schemas.microsoft.com/office/drawing/2014/main" id="{3A3E4CF4-DFD9-4AB6-B208-1E73FF1AEBCA}"/>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5000" r="16666"/>
          <a:stretch/>
        </p:blipFill>
        <p:spPr bwMode="auto">
          <a:xfrm>
            <a:off x="463121" y="1370788"/>
            <a:ext cx="1791695" cy="147487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6" descr="Image result for iron">
            <a:extLst>
              <a:ext uri="{FF2B5EF4-FFF2-40B4-BE49-F238E27FC236}">
                <a16:creationId xmlns:a16="http://schemas.microsoft.com/office/drawing/2014/main" id="{CDE17A00-A850-4517-9351-318DFA04191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 b="5492"/>
          <a:stretch/>
        </p:blipFill>
        <p:spPr bwMode="auto">
          <a:xfrm>
            <a:off x="2217321" y="1159550"/>
            <a:ext cx="1187952" cy="1686872"/>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8" descr="sunset winter mountain nature freedom sky electricity transmission tower cloud overhead power line electrical supply energy atmosphere evening dusk tree lightning public utility afterglow meteorological phenomenon darkness dawn night">
            <a:extLst>
              <a:ext uri="{FF2B5EF4-FFF2-40B4-BE49-F238E27FC236}">
                <a16:creationId xmlns:a16="http://schemas.microsoft.com/office/drawing/2014/main" id="{619F6D36-E4F5-4F63-8C31-C04D19EFC74B}"/>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5298" r="2633"/>
          <a:stretch/>
        </p:blipFill>
        <p:spPr bwMode="auto">
          <a:xfrm>
            <a:off x="3512048" y="1365856"/>
            <a:ext cx="1728537" cy="147487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47FC0383-18F6-4B2A-935D-0380E5564BDC}"/>
              </a:ext>
            </a:extLst>
          </p:cNvPr>
          <p:cNvSpPr txBox="1"/>
          <p:nvPr/>
        </p:nvSpPr>
        <p:spPr>
          <a:xfrm>
            <a:off x="374049" y="1037015"/>
            <a:ext cx="2470484" cy="323165"/>
          </a:xfrm>
          <a:prstGeom prst="rect">
            <a:avLst/>
          </a:prstGeom>
          <a:noFill/>
        </p:spPr>
        <p:txBody>
          <a:bodyPr wrap="square" rtlCol="0">
            <a:spAutoFit/>
          </a:bodyPr>
          <a:lstStyle/>
          <a:p>
            <a:r>
              <a:rPr lang="en-GB" b="1"/>
              <a:t>Burns are caused by:</a:t>
            </a:r>
          </a:p>
        </p:txBody>
      </p:sp>
      <p:sp>
        <p:nvSpPr>
          <p:cNvPr id="8" name="TextBox 7">
            <a:extLst>
              <a:ext uri="{FF2B5EF4-FFF2-40B4-BE49-F238E27FC236}">
                <a16:creationId xmlns:a16="http://schemas.microsoft.com/office/drawing/2014/main" id="{484BAE8F-E349-4EFB-BE65-0C3320881DE3}"/>
              </a:ext>
            </a:extLst>
          </p:cNvPr>
          <p:cNvSpPr txBox="1"/>
          <p:nvPr/>
        </p:nvSpPr>
        <p:spPr>
          <a:xfrm>
            <a:off x="1019211" y="2834979"/>
            <a:ext cx="569494" cy="323165"/>
          </a:xfrm>
          <a:prstGeom prst="rect">
            <a:avLst/>
          </a:prstGeom>
          <a:noFill/>
        </p:spPr>
        <p:txBody>
          <a:bodyPr wrap="square" rtlCol="0">
            <a:spAutoFit/>
          </a:bodyPr>
          <a:lstStyle/>
          <a:p>
            <a:r>
              <a:rPr lang="en-GB" b="1"/>
              <a:t>Fire</a:t>
            </a:r>
          </a:p>
        </p:txBody>
      </p:sp>
      <p:sp>
        <p:nvSpPr>
          <p:cNvPr id="9" name="TextBox 8">
            <a:extLst>
              <a:ext uri="{FF2B5EF4-FFF2-40B4-BE49-F238E27FC236}">
                <a16:creationId xmlns:a16="http://schemas.microsoft.com/office/drawing/2014/main" id="{892BFCA6-EE22-4DCD-854A-2891B14C168D}"/>
              </a:ext>
            </a:extLst>
          </p:cNvPr>
          <p:cNvSpPr txBox="1"/>
          <p:nvPr/>
        </p:nvSpPr>
        <p:spPr>
          <a:xfrm>
            <a:off x="2254112" y="2834979"/>
            <a:ext cx="1319463" cy="323165"/>
          </a:xfrm>
          <a:prstGeom prst="rect">
            <a:avLst/>
          </a:prstGeom>
          <a:noFill/>
        </p:spPr>
        <p:txBody>
          <a:bodyPr wrap="square" rtlCol="0">
            <a:spAutoFit/>
          </a:bodyPr>
          <a:lstStyle/>
          <a:p>
            <a:r>
              <a:rPr lang="en-GB" b="1"/>
              <a:t>Hot objects</a:t>
            </a:r>
          </a:p>
        </p:txBody>
      </p:sp>
      <p:sp>
        <p:nvSpPr>
          <p:cNvPr id="10" name="TextBox 9">
            <a:extLst>
              <a:ext uri="{FF2B5EF4-FFF2-40B4-BE49-F238E27FC236}">
                <a16:creationId xmlns:a16="http://schemas.microsoft.com/office/drawing/2014/main" id="{46225698-3189-4FDA-948B-D702C465F0B9}"/>
              </a:ext>
            </a:extLst>
          </p:cNvPr>
          <p:cNvSpPr txBox="1"/>
          <p:nvPr/>
        </p:nvSpPr>
        <p:spPr>
          <a:xfrm>
            <a:off x="3857153" y="2836184"/>
            <a:ext cx="1319463" cy="323165"/>
          </a:xfrm>
          <a:prstGeom prst="rect">
            <a:avLst/>
          </a:prstGeom>
          <a:noFill/>
        </p:spPr>
        <p:txBody>
          <a:bodyPr wrap="square" rtlCol="0">
            <a:spAutoFit/>
          </a:bodyPr>
          <a:lstStyle/>
          <a:p>
            <a:r>
              <a:rPr lang="en-GB" b="1"/>
              <a:t>Electricity</a:t>
            </a:r>
          </a:p>
        </p:txBody>
      </p:sp>
      <p:sp>
        <p:nvSpPr>
          <p:cNvPr id="11" name="TextBox 10">
            <a:extLst>
              <a:ext uri="{FF2B5EF4-FFF2-40B4-BE49-F238E27FC236}">
                <a16:creationId xmlns:a16="http://schemas.microsoft.com/office/drawing/2014/main" id="{3DA624FF-81B9-42BC-ADFB-D8D017C196AC}"/>
              </a:ext>
            </a:extLst>
          </p:cNvPr>
          <p:cNvSpPr txBox="1"/>
          <p:nvPr/>
        </p:nvSpPr>
        <p:spPr>
          <a:xfrm>
            <a:off x="374049" y="3181656"/>
            <a:ext cx="2470484" cy="323165"/>
          </a:xfrm>
          <a:prstGeom prst="rect">
            <a:avLst/>
          </a:prstGeom>
          <a:noFill/>
        </p:spPr>
        <p:txBody>
          <a:bodyPr wrap="square" rtlCol="0">
            <a:spAutoFit/>
          </a:bodyPr>
          <a:lstStyle/>
          <a:p>
            <a:r>
              <a:rPr lang="en-GB" b="1"/>
              <a:t>Scalds are caused by:</a:t>
            </a:r>
          </a:p>
        </p:txBody>
      </p:sp>
      <p:pic>
        <p:nvPicPr>
          <p:cNvPr id="12" name="Picture 10" descr="table,liquid,cafe,coffee,light,white">
            <a:extLst>
              <a:ext uri="{FF2B5EF4-FFF2-40B4-BE49-F238E27FC236}">
                <a16:creationId xmlns:a16="http://schemas.microsoft.com/office/drawing/2014/main" id="{D4027B0F-95D8-4C60-957E-B89FD6D3E9D9}"/>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7080" r="10583"/>
          <a:stretch/>
        </p:blipFill>
        <p:spPr bwMode="auto">
          <a:xfrm>
            <a:off x="2610884" y="3503411"/>
            <a:ext cx="1788942" cy="147487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4" descr="water light wheel steam glass bicycle vehicle motorcycle kettle copper ready boil boiling">
            <a:extLst>
              <a:ext uri="{FF2B5EF4-FFF2-40B4-BE49-F238E27FC236}">
                <a16:creationId xmlns:a16="http://schemas.microsoft.com/office/drawing/2014/main" id="{ED8F5B3B-8602-4C61-9D92-FF76D3CFA00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99842" y="3503411"/>
            <a:ext cx="1788942" cy="1462275"/>
          </a:xfrm>
          <a:prstGeom prst="rect">
            <a:avLst/>
          </a:prstGeom>
          <a:noFill/>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EE65A473-0349-4DAC-BB87-D4D718EAD7A2}"/>
              </a:ext>
            </a:extLst>
          </p:cNvPr>
          <p:cNvSpPr txBox="1"/>
          <p:nvPr/>
        </p:nvSpPr>
        <p:spPr>
          <a:xfrm>
            <a:off x="2848944" y="4987480"/>
            <a:ext cx="1507959" cy="323165"/>
          </a:xfrm>
          <a:prstGeom prst="rect">
            <a:avLst/>
          </a:prstGeom>
          <a:noFill/>
        </p:spPr>
        <p:txBody>
          <a:bodyPr wrap="square" rtlCol="0">
            <a:spAutoFit/>
          </a:bodyPr>
          <a:lstStyle/>
          <a:p>
            <a:r>
              <a:rPr lang="en-GB" b="1"/>
              <a:t>Hot liquids</a:t>
            </a:r>
          </a:p>
        </p:txBody>
      </p:sp>
      <p:sp>
        <p:nvSpPr>
          <p:cNvPr id="15" name="TextBox 14">
            <a:extLst>
              <a:ext uri="{FF2B5EF4-FFF2-40B4-BE49-F238E27FC236}">
                <a16:creationId xmlns:a16="http://schemas.microsoft.com/office/drawing/2014/main" id="{E2C5D74F-496F-4828-B50C-5B8CBCB6A9ED}"/>
              </a:ext>
            </a:extLst>
          </p:cNvPr>
          <p:cNvSpPr txBox="1"/>
          <p:nvPr/>
        </p:nvSpPr>
        <p:spPr>
          <a:xfrm>
            <a:off x="4699842" y="4987480"/>
            <a:ext cx="1788942" cy="323165"/>
          </a:xfrm>
          <a:prstGeom prst="rect">
            <a:avLst/>
          </a:prstGeom>
          <a:noFill/>
        </p:spPr>
        <p:txBody>
          <a:bodyPr wrap="square" rtlCol="0">
            <a:spAutoFit/>
          </a:bodyPr>
          <a:lstStyle/>
          <a:p>
            <a:pPr algn="ctr"/>
            <a:r>
              <a:rPr lang="en-GB" b="1"/>
              <a:t>Steam</a:t>
            </a:r>
          </a:p>
        </p:txBody>
      </p:sp>
      <p:sp>
        <p:nvSpPr>
          <p:cNvPr id="17" name="TextBox 16">
            <a:extLst>
              <a:ext uri="{FF2B5EF4-FFF2-40B4-BE49-F238E27FC236}">
                <a16:creationId xmlns:a16="http://schemas.microsoft.com/office/drawing/2014/main" id="{3104759E-AAA5-4083-BE2E-B68B715D586B}"/>
              </a:ext>
            </a:extLst>
          </p:cNvPr>
          <p:cNvSpPr txBox="1"/>
          <p:nvPr/>
        </p:nvSpPr>
        <p:spPr>
          <a:xfrm>
            <a:off x="6075754" y="2844249"/>
            <a:ext cx="1319463" cy="323165"/>
          </a:xfrm>
          <a:prstGeom prst="rect">
            <a:avLst/>
          </a:prstGeom>
          <a:noFill/>
        </p:spPr>
        <p:txBody>
          <a:bodyPr wrap="square" rtlCol="0">
            <a:spAutoFit/>
          </a:bodyPr>
          <a:lstStyle/>
          <a:p>
            <a:r>
              <a:rPr lang="en-GB" b="1"/>
              <a:t>Sun</a:t>
            </a:r>
          </a:p>
        </p:txBody>
      </p:sp>
      <p:pic>
        <p:nvPicPr>
          <p:cNvPr id="3074" name="Picture 2" descr="Sunset, Evening, Romantic, Sun">
            <a:extLst>
              <a:ext uri="{FF2B5EF4-FFF2-40B4-BE49-F238E27FC236}">
                <a16:creationId xmlns:a16="http://schemas.microsoft.com/office/drawing/2014/main" id="{627C7228-D892-4DDD-ACD9-F21B1C25DDF9}"/>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4828" t="19569" r="32774" b="8963"/>
          <a:stretch/>
        </p:blipFill>
        <p:spPr bwMode="auto">
          <a:xfrm>
            <a:off x="5460194" y="1369378"/>
            <a:ext cx="1728537" cy="1474871"/>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lean, Rag, Cleaning Rags, Budget">
            <a:extLst>
              <a:ext uri="{FF2B5EF4-FFF2-40B4-BE49-F238E27FC236}">
                <a16:creationId xmlns:a16="http://schemas.microsoft.com/office/drawing/2014/main" id="{705B54FD-A01B-4F5F-9792-026A00C0C334}"/>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r="3525"/>
          <a:stretch/>
        </p:blipFill>
        <p:spPr bwMode="auto">
          <a:xfrm>
            <a:off x="7362254" y="1355731"/>
            <a:ext cx="1728537" cy="1474276"/>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a:extLst>
              <a:ext uri="{FF2B5EF4-FFF2-40B4-BE49-F238E27FC236}">
                <a16:creationId xmlns:a16="http://schemas.microsoft.com/office/drawing/2014/main" id="{2E5DD534-5D5B-406B-95D5-11EBED1E80D2}"/>
              </a:ext>
            </a:extLst>
          </p:cNvPr>
          <p:cNvSpPr txBox="1"/>
          <p:nvPr/>
        </p:nvSpPr>
        <p:spPr>
          <a:xfrm>
            <a:off x="7430086" y="2836142"/>
            <a:ext cx="1728537" cy="323165"/>
          </a:xfrm>
          <a:prstGeom prst="rect">
            <a:avLst/>
          </a:prstGeom>
          <a:noFill/>
        </p:spPr>
        <p:txBody>
          <a:bodyPr wrap="square" rtlCol="0">
            <a:spAutoFit/>
          </a:bodyPr>
          <a:lstStyle/>
          <a:p>
            <a:r>
              <a:rPr lang="en-GB" b="1"/>
              <a:t>Chemical/acid</a:t>
            </a:r>
          </a:p>
        </p:txBody>
      </p:sp>
    </p:spTree>
    <p:extLst>
      <p:ext uri="{BB962C8B-B14F-4D97-AF65-F5344CB8AC3E}">
        <p14:creationId xmlns:p14="http://schemas.microsoft.com/office/powerpoint/2010/main" val="3128349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455DDCA-4256-4EFF-9889-51417EFDB058}"/>
              </a:ext>
            </a:extLst>
          </p:cNvPr>
          <p:cNvSpPr>
            <a:spLocks noGrp="1"/>
          </p:cNvSpPr>
          <p:nvPr>
            <p:ph idx="16"/>
          </p:nvPr>
        </p:nvSpPr>
        <p:spPr>
          <a:xfrm>
            <a:off x="491629" y="478795"/>
            <a:ext cx="2246891" cy="551146"/>
          </a:xfrm>
        </p:spPr>
        <p:txBody>
          <a:bodyPr/>
          <a:lstStyle/>
          <a:p>
            <a:r>
              <a:rPr lang="en-GB"/>
              <a:t>Question</a:t>
            </a:r>
          </a:p>
        </p:txBody>
      </p:sp>
      <p:sp>
        <p:nvSpPr>
          <p:cNvPr id="3" name="Text Placeholder 2">
            <a:extLst>
              <a:ext uri="{FF2B5EF4-FFF2-40B4-BE49-F238E27FC236}">
                <a16:creationId xmlns:a16="http://schemas.microsoft.com/office/drawing/2014/main" id="{2F6AE8A4-0367-472E-9940-DC16CF652793}"/>
              </a:ext>
            </a:extLst>
          </p:cNvPr>
          <p:cNvSpPr>
            <a:spLocks noGrp="1"/>
          </p:cNvSpPr>
          <p:nvPr>
            <p:ph type="body" sz="quarter" idx="10"/>
          </p:nvPr>
        </p:nvSpPr>
        <p:spPr/>
        <p:txBody>
          <a:bodyPr/>
          <a:lstStyle/>
          <a:p>
            <a:endParaRPr lang="en-GB"/>
          </a:p>
        </p:txBody>
      </p:sp>
      <p:sp>
        <p:nvSpPr>
          <p:cNvPr id="4" name="Content Placeholder 2">
            <a:extLst>
              <a:ext uri="{FF2B5EF4-FFF2-40B4-BE49-F238E27FC236}">
                <a16:creationId xmlns:a16="http://schemas.microsoft.com/office/drawing/2014/main" id="{2115EB9E-ED98-4C7F-91F4-B544A91C0BA5}"/>
              </a:ext>
            </a:extLst>
          </p:cNvPr>
          <p:cNvSpPr txBox="1">
            <a:spLocks/>
          </p:cNvSpPr>
          <p:nvPr/>
        </p:nvSpPr>
        <p:spPr>
          <a:xfrm>
            <a:off x="834510" y="1225348"/>
            <a:ext cx="7251122" cy="1061173"/>
          </a:xfrm>
          <a:prstGeom prst="rect">
            <a:avLst/>
          </a:prstGeom>
        </p:spPr>
        <p:txBody>
          <a:bodyPr/>
          <a:lstStyle>
            <a:lvl1pPr marL="146538" indent="-146538" algn="l" defTabSz="744413" rtl="0" eaLnBrk="1" latinLnBrk="0" hangingPunct="1">
              <a:lnSpc>
                <a:spcPct val="100000"/>
              </a:lnSpc>
              <a:spcBef>
                <a:spcPts val="407"/>
              </a:spcBef>
              <a:spcAft>
                <a:spcPts val="407"/>
              </a:spcAft>
              <a:buFont typeface="Arial" panose="020B0604020202020204" pitchFamily="34" charset="0"/>
              <a:buChar char="•"/>
              <a:defRPr sz="2000" b="0" kern="1200">
                <a:solidFill>
                  <a:schemeClr val="tx1"/>
                </a:solidFill>
                <a:latin typeface="+mn-lt"/>
                <a:ea typeface="+mn-ea"/>
                <a:cs typeface="+mn-cs"/>
              </a:defRPr>
            </a:lvl1pPr>
            <a:lvl2pPr marL="438118" indent="-146040" algn="l" defTabSz="744413" rtl="0" eaLnBrk="1" latinLnBrk="0" hangingPunct="1">
              <a:lnSpc>
                <a:spcPct val="100000"/>
              </a:lnSpc>
              <a:spcBef>
                <a:spcPts val="407"/>
              </a:spcBef>
              <a:spcAft>
                <a:spcPts val="407"/>
              </a:spcAft>
              <a:buFont typeface="Arial" panose="020B0604020202020204" pitchFamily="34" charset="0"/>
              <a:buChar char="•"/>
              <a:defRPr sz="1900" kern="1200">
                <a:solidFill>
                  <a:schemeClr val="tx1"/>
                </a:solidFill>
                <a:latin typeface="+mn-lt"/>
                <a:ea typeface="+mn-ea"/>
                <a:cs typeface="+mn-cs"/>
              </a:defRPr>
            </a:lvl2pPr>
            <a:lvl3pPr marL="877529" indent="-146040" algn="l" defTabSz="744413" rtl="0" eaLnBrk="1" latinLnBrk="0" hangingPunct="1">
              <a:lnSpc>
                <a:spcPct val="100000"/>
              </a:lnSpc>
              <a:spcBef>
                <a:spcPts val="407"/>
              </a:spcBef>
              <a:spcAft>
                <a:spcPts val="407"/>
              </a:spcAft>
              <a:buFont typeface="Arial" panose="020B0604020202020204" pitchFamily="34" charset="0"/>
              <a:buChar char="•"/>
              <a:defRPr sz="1600" kern="1200">
                <a:solidFill>
                  <a:schemeClr val="tx1"/>
                </a:solidFill>
                <a:latin typeface="+mn-lt"/>
                <a:ea typeface="+mn-ea"/>
                <a:cs typeface="+mn-cs"/>
              </a:defRPr>
            </a:lvl3pPr>
            <a:lvl4pPr marL="1315647" indent="-146040" algn="l" defTabSz="744413" rtl="0" eaLnBrk="1" latinLnBrk="0" hangingPunct="1">
              <a:lnSpc>
                <a:spcPct val="100000"/>
              </a:lnSpc>
              <a:spcBef>
                <a:spcPts val="407"/>
              </a:spcBef>
              <a:spcAft>
                <a:spcPts val="407"/>
              </a:spcAft>
              <a:buFont typeface="Arial" panose="020B0604020202020204" pitchFamily="34" charset="0"/>
              <a:buChar char="•"/>
              <a:defRPr sz="1500" kern="1200">
                <a:solidFill>
                  <a:schemeClr val="tx1"/>
                </a:solidFill>
                <a:latin typeface="+mn-lt"/>
                <a:ea typeface="+mn-ea"/>
                <a:cs typeface="+mn-cs"/>
              </a:defRPr>
            </a:lvl4pPr>
            <a:lvl5pPr marL="1609018" indent="-146040" algn="l" defTabSz="744413" rtl="0" eaLnBrk="1" latinLnBrk="0" hangingPunct="1">
              <a:lnSpc>
                <a:spcPct val="100000"/>
              </a:lnSpc>
              <a:spcBef>
                <a:spcPts val="407"/>
              </a:spcBef>
              <a:spcAft>
                <a:spcPts val="407"/>
              </a:spcAft>
              <a:buFont typeface="Arial" panose="020B0604020202020204" pitchFamily="34" charset="0"/>
              <a:buChar char="•"/>
              <a:defRPr sz="1500" kern="1200">
                <a:solidFill>
                  <a:schemeClr val="tx1"/>
                </a:solidFill>
                <a:latin typeface="+mn-lt"/>
                <a:ea typeface="+mn-ea"/>
                <a:cs typeface="+mn-cs"/>
              </a:defRPr>
            </a:lvl5pPr>
            <a:lvl6pPr marL="2047136" indent="-186103" algn="l" defTabSz="744413" rtl="0" eaLnBrk="1" latinLnBrk="0" hangingPunct="1">
              <a:lnSpc>
                <a:spcPct val="90000"/>
              </a:lnSpc>
              <a:spcBef>
                <a:spcPts val="407"/>
              </a:spcBef>
              <a:buFont typeface="Arial" panose="020B0604020202020204" pitchFamily="34" charset="0"/>
              <a:buChar char="•"/>
              <a:defRPr sz="1500" kern="1200">
                <a:solidFill>
                  <a:schemeClr val="tx1"/>
                </a:solidFill>
                <a:latin typeface="+mn-lt"/>
                <a:ea typeface="+mn-ea"/>
                <a:cs typeface="+mn-cs"/>
              </a:defRPr>
            </a:lvl6pPr>
            <a:lvl7pPr marL="2419342" indent="-186103" algn="l" defTabSz="744413" rtl="0" eaLnBrk="1" latinLnBrk="0" hangingPunct="1">
              <a:lnSpc>
                <a:spcPct val="90000"/>
              </a:lnSpc>
              <a:spcBef>
                <a:spcPts val="407"/>
              </a:spcBef>
              <a:buFont typeface="Arial" panose="020B0604020202020204" pitchFamily="34" charset="0"/>
              <a:buChar char="•"/>
              <a:defRPr sz="1500" kern="1200">
                <a:solidFill>
                  <a:schemeClr val="tx1"/>
                </a:solidFill>
                <a:latin typeface="+mn-lt"/>
                <a:ea typeface="+mn-ea"/>
                <a:cs typeface="+mn-cs"/>
              </a:defRPr>
            </a:lvl7pPr>
            <a:lvl8pPr marL="2791549" indent="-186103" algn="l" defTabSz="744413" rtl="0" eaLnBrk="1" latinLnBrk="0" hangingPunct="1">
              <a:lnSpc>
                <a:spcPct val="90000"/>
              </a:lnSpc>
              <a:spcBef>
                <a:spcPts val="407"/>
              </a:spcBef>
              <a:buFont typeface="Arial" panose="020B0604020202020204" pitchFamily="34" charset="0"/>
              <a:buChar char="•"/>
              <a:defRPr sz="1500" kern="1200">
                <a:solidFill>
                  <a:schemeClr val="tx1"/>
                </a:solidFill>
                <a:latin typeface="+mn-lt"/>
                <a:ea typeface="+mn-ea"/>
                <a:cs typeface="+mn-cs"/>
              </a:defRPr>
            </a:lvl8pPr>
            <a:lvl9pPr marL="3163755" indent="-186103" algn="l" defTabSz="744413" rtl="0" eaLnBrk="1" latinLnBrk="0" hangingPunct="1">
              <a:lnSpc>
                <a:spcPct val="90000"/>
              </a:lnSpc>
              <a:spcBef>
                <a:spcPts val="407"/>
              </a:spcBef>
              <a:buFont typeface="Arial" panose="020B0604020202020204" pitchFamily="34" charset="0"/>
              <a:buChar char="•"/>
              <a:defRPr sz="1500" kern="1200">
                <a:solidFill>
                  <a:schemeClr val="tx1"/>
                </a:solidFill>
                <a:latin typeface="+mn-lt"/>
                <a:ea typeface="+mn-ea"/>
                <a:cs typeface="+mn-cs"/>
              </a:defRPr>
            </a:lvl9pPr>
          </a:lstStyle>
          <a:p>
            <a:pPr marL="0" indent="0" algn="ctr">
              <a:buNone/>
            </a:pPr>
            <a:r>
              <a:rPr lang="en-GB" sz="3200" b="1">
                <a:latin typeface="Arial" panose="020B0604020202020204" pitchFamily="34" charset="0"/>
                <a:cs typeface="Arial" panose="020B0604020202020204" pitchFamily="34" charset="0"/>
              </a:rPr>
              <a:t>“When skin is damaged by a burn or scald it can no longer function effectively.” </a:t>
            </a:r>
          </a:p>
          <a:p>
            <a:endParaRPr lang="en-GB">
              <a:latin typeface="Arial" panose="020B060402020202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9F115BE6-9832-42FD-9609-17E5927013EE}"/>
              </a:ext>
            </a:extLst>
          </p:cNvPr>
          <p:cNvSpPr/>
          <p:nvPr/>
        </p:nvSpPr>
        <p:spPr>
          <a:xfrm>
            <a:off x="2738520" y="2976947"/>
            <a:ext cx="3706464" cy="511037"/>
          </a:xfrm>
          <a:prstGeom prst="rect">
            <a:avLst/>
          </a:prstGeom>
          <a:solidFill>
            <a:srgbClr val="EDE92C"/>
          </a:solidFill>
        </p:spPr>
        <p:txBody>
          <a:bodyPr wrap="none">
            <a:spAutoFit/>
          </a:bodyPr>
          <a:lstStyle/>
          <a:p>
            <a:r>
              <a:rPr lang="en-GB" sz="2721">
                <a:latin typeface="Arial" panose="020B0604020202020204" pitchFamily="34" charset="0"/>
                <a:cs typeface="Arial" panose="020B0604020202020204" pitchFamily="34" charset="0"/>
              </a:rPr>
              <a:t>Why is this a problem?</a:t>
            </a:r>
          </a:p>
        </p:txBody>
      </p:sp>
      <p:pic>
        <p:nvPicPr>
          <p:cNvPr id="8" name="Picture 2" descr="Detective, Searching, Man, Search">
            <a:extLst>
              <a:ext uri="{FF2B5EF4-FFF2-40B4-BE49-F238E27FC236}">
                <a16:creationId xmlns:a16="http://schemas.microsoft.com/office/drawing/2014/main" id="{CE4CC137-443A-44DA-9126-96AA5E1CCC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7092" y="3059692"/>
            <a:ext cx="2000644" cy="20244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5000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903F2FA-435F-4B8F-99B9-838D6B1B7AD7}"/>
              </a:ext>
            </a:extLst>
          </p:cNvPr>
          <p:cNvSpPr>
            <a:spLocks noGrp="1"/>
          </p:cNvSpPr>
          <p:nvPr>
            <p:ph idx="16"/>
          </p:nvPr>
        </p:nvSpPr>
        <p:spPr/>
        <p:txBody>
          <a:bodyPr/>
          <a:lstStyle/>
          <a:p>
            <a:r>
              <a:rPr lang="en-GB"/>
              <a:t>Functions of skin</a:t>
            </a:r>
          </a:p>
        </p:txBody>
      </p:sp>
      <p:sp>
        <p:nvSpPr>
          <p:cNvPr id="6" name="Text Placeholder 5">
            <a:extLst>
              <a:ext uri="{FF2B5EF4-FFF2-40B4-BE49-F238E27FC236}">
                <a16:creationId xmlns:a16="http://schemas.microsoft.com/office/drawing/2014/main" id="{C5FDB556-DA89-45E0-9D5A-E6BDF4867242}"/>
              </a:ext>
            </a:extLst>
          </p:cNvPr>
          <p:cNvSpPr>
            <a:spLocks noGrp="1"/>
          </p:cNvSpPr>
          <p:nvPr>
            <p:ph type="body" sz="quarter" idx="10"/>
          </p:nvPr>
        </p:nvSpPr>
        <p:spPr/>
        <p:txBody>
          <a:bodyPr/>
          <a:lstStyle/>
          <a:p>
            <a:endParaRPr lang="en-GB"/>
          </a:p>
        </p:txBody>
      </p:sp>
      <p:pic>
        <p:nvPicPr>
          <p:cNvPr id="4098" name="Picture 2" descr="Hand, Fingers, Forearm, Arm, Thumb">
            <a:extLst>
              <a:ext uri="{FF2B5EF4-FFF2-40B4-BE49-F238E27FC236}">
                <a16:creationId xmlns:a16="http://schemas.microsoft.com/office/drawing/2014/main" id="{30D33969-7FD8-4AAE-90D1-339988819E4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79153" y="2949709"/>
            <a:ext cx="1504142" cy="198220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DEF7AE1A-9C00-4712-80EF-E2AF5D35A3D6}"/>
              </a:ext>
            </a:extLst>
          </p:cNvPr>
          <p:cNvSpPr/>
          <p:nvPr/>
        </p:nvSpPr>
        <p:spPr>
          <a:xfrm>
            <a:off x="2127601" y="2072691"/>
            <a:ext cx="2259256" cy="1417189"/>
          </a:xfrm>
          <a:prstGeom prst="rect">
            <a:avLst/>
          </a:prstGeom>
          <a:noFill/>
          <a:ln w="28575">
            <a:solidFill>
              <a:srgbClr val="007A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90736A62-4776-492C-8CCA-E4970409F440}"/>
              </a:ext>
            </a:extLst>
          </p:cNvPr>
          <p:cNvSpPr/>
          <p:nvPr/>
        </p:nvSpPr>
        <p:spPr>
          <a:xfrm>
            <a:off x="4501094" y="2072690"/>
            <a:ext cx="2197783" cy="1417189"/>
          </a:xfrm>
          <a:prstGeom prst="rect">
            <a:avLst/>
          </a:prstGeom>
          <a:noFill/>
          <a:ln w="28575">
            <a:solidFill>
              <a:srgbClr val="007A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3B846268-1178-47BC-BF69-3CA8404AFB9F}"/>
              </a:ext>
            </a:extLst>
          </p:cNvPr>
          <p:cNvSpPr/>
          <p:nvPr/>
        </p:nvSpPr>
        <p:spPr>
          <a:xfrm>
            <a:off x="2127601" y="1177599"/>
            <a:ext cx="4571999" cy="795437"/>
          </a:xfrm>
          <a:prstGeom prst="rect">
            <a:avLst/>
          </a:prstGeom>
          <a:noFill/>
          <a:ln w="28575">
            <a:solidFill>
              <a:srgbClr val="007A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ysClr val="windowText" lastClr="000000"/>
              </a:solidFill>
            </a:endParaRPr>
          </a:p>
        </p:txBody>
      </p:sp>
      <p:sp>
        <p:nvSpPr>
          <p:cNvPr id="13" name="Rectangle 12">
            <a:extLst>
              <a:ext uri="{FF2B5EF4-FFF2-40B4-BE49-F238E27FC236}">
                <a16:creationId xmlns:a16="http://schemas.microsoft.com/office/drawing/2014/main" id="{6F812DD6-472C-4FED-AFD1-7FF85352EADC}"/>
              </a:ext>
            </a:extLst>
          </p:cNvPr>
          <p:cNvSpPr/>
          <p:nvPr/>
        </p:nvSpPr>
        <p:spPr>
          <a:xfrm>
            <a:off x="4501094" y="3620692"/>
            <a:ext cx="2197783" cy="1417189"/>
          </a:xfrm>
          <a:prstGeom prst="rect">
            <a:avLst/>
          </a:prstGeom>
          <a:noFill/>
          <a:ln w="28575">
            <a:solidFill>
              <a:srgbClr val="007A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F74CA9C0-8AD5-406E-8EA8-68967C73B485}"/>
              </a:ext>
            </a:extLst>
          </p:cNvPr>
          <p:cNvSpPr/>
          <p:nvPr/>
        </p:nvSpPr>
        <p:spPr>
          <a:xfrm>
            <a:off x="2127602" y="3633020"/>
            <a:ext cx="2259256" cy="1404861"/>
          </a:xfrm>
          <a:prstGeom prst="rect">
            <a:avLst/>
          </a:prstGeom>
          <a:noFill/>
          <a:ln w="28575">
            <a:solidFill>
              <a:srgbClr val="007A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BDADAB36-0058-4B3C-94EE-A11011C291EA}"/>
              </a:ext>
            </a:extLst>
          </p:cNvPr>
          <p:cNvSpPr/>
          <p:nvPr/>
        </p:nvSpPr>
        <p:spPr>
          <a:xfrm>
            <a:off x="4501094" y="3667565"/>
            <a:ext cx="2190565" cy="1323439"/>
          </a:xfrm>
          <a:prstGeom prst="rect">
            <a:avLst/>
          </a:prstGeom>
        </p:spPr>
        <p:txBody>
          <a:bodyPr wrap="square">
            <a:spAutoFit/>
          </a:bodyPr>
          <a:lstStyle/>
          <a:p>
            <a:pPr marL="0" lvl="1" algn="ctr" eaLnBrk="0" hangingPunct="0">
              <a:spcBef>
                <a:spcPts val="378"/>
              </a:spcBef>
              <a:spcAft>
                <a:spcPts val="378"/>
              </a:spcAft>
              <a:buClr>
                <a:srgbClr val="009F4D"/>
              </a:buClr>
              <a:defRPr/>
            </a:pPr>
            <a:r>
              <a:rPr lang="en-GB" sz="1600" b="1">
                <a:latin typeface="Arial" panose="020B0604020202020204" pitchFamily="34" charset="0"/>
                <a:cs typeface="Arial" panose="020B0604020202020204" pitchFamily="34" charset="0"/>
              </a:rPr>
              <a:t>Protection: </a:t>
            </a:r>
            <a:r>
              <a:rPr lang="en-GB" sz="1600">
                <a:latin typeface="Arial" panose="020B0604020202020204" pitchFamily="34" charset="0"/>
                <a:cs typeface="Arial" panose="020B0604020202020204" pitchFamily="34" charset="0"/>
              </a:rPr>
              <a:t>skin provides a barrier against infection, pollution, toxins and radiation</a:t>
            </a:r>
            <a:endParaRPr lang="en-US" sz="1600"/>
          </a:p>
        </p:txBody>
      </p:sp>
      <p:sp>
        <p:nvSpPr>
          <p:cNvPr id="4" name="Rectangle 3">
            <a:extLst>
              <a:ext uri="{FF2B5EF4-FFF2-40B4-BE49-F238E27FC236}">
                <a16:creationId xmlns:a16="http://schemas.microsoft.com/office/drawing/2014/main" id="{D42F266E-480A-4FBF-AC3F-87AD630A5565}"/>
              </a:ext>
            </a:extLst>
          </p:cNvPr>
          <p:cNvSpPr/>
          <p:nvPr/>
        </p:nvSpPr>
        <p:spPr>
          <a:xfrm>
            <a:off x="2127601" y="2288580"/>
            <a:ext cx="2259256" cy="1077218"/>
          </a:xfrm>
          <a:prstGeom prst="rect">
            <a:avLst/>
          </a:prstGeom>
        </p:spPr>
        <p:txBody>
          <a:bodyPr wrap="square">
            <a:spAutoFit/>
          </a:bodyPr>
          <a:lstStyle/>
          <a:p>
            <a:pPr marL="0" lvl="1" algn="ctr" eaLnBrk="0" hangingPunct="0">
              <a:spcBef>
                <a:spcPts val="378"/>
              </a:spcBef>
              <a:spcAft>
                <a:spcPts val="378"/>
              </a:spcAft>
              <a:buClr>
                <a:srgbClr val="009F4D"/>
              </a:buClr>
              <a:defRPr/>
            </a:pPr>
            <a:r>
              <a:rPr lang="en-GB" sz="1600" b="1">
                <a:ea typeface="MS PGothic"/>
                <a:cs typeface="Arial"/>
              </a:rPr>
              <a:t>Excretion:</a:t>
            </a:r>
            <a:r>
              <a:rPr lang="en-GB" sz="1600">
                <a:ea typeface="MS PGothic"/>
                <a:cs typeface="Arial"/>
              </a:rPr>
              <a:t> the pores and sweat glands release waste from the body</a:t>
            </a:r>
          </a:p>
        </p:txBody>
      </p:sp>
      <p:sp>
        <p:nvSpPr>
          <p:cNvPr id="17" name="Rectangle 16">
            <a:extLst>
              <a:ext uri="{FF2B5EF4-FFF2-40B4-BE49-F238E27FC236}">
                <a16:creationId xmlns:a16="http://schemas.microsoft.com/office/drawing/2014/main" id="{EAEA011D-BEB6-4D2B-B635-D25F262399A4}"/>
              </a:ext>
            </a:extLst>
          </p:cNvPr>
          <p:cNvSpPr/>
          <p:nvPr/>
        </p:nvSpPr>
        <p:spPr>
          <a:xfrm>
            <a:off x="4501094" y="2166440"/>
            <a:ext cx="2197783" cy="1323439"/>
          </a:xfrm>
          <a:prstGeom prst="rect">
            <a:avLst/>
          </a:prstGeom>
        </p:spPr>
        <p:txBody>
          <a:bodyPr wrap="square">
            <a:spAutoFit/>
          </a:bodyPr>
          <a:lstStyle/>
          <a:p>
            <a:pPr marL="0" lvl="1" algn="ctr" eaLnBrk="0" hangingPunct="0">
              <a:spcBef>
                <a:spcPts val="378"/>
              </a:spcBef>
              <a:spcAft>
                <a:spcPts val="378"/>
              </a:spcAft>
              <a:buClr>
                <a:srgbClr val="009F4D"/>
              </a:buClr>
              <a:defRPr/>
            </a:pPr>
            <a:r>
              <a:rPr lang="en-GB" sz="1600" b="1">
                <a:solidFill>
                  <a:sysClr val="windowText" lastClr="000000"/>
                </a:solidFill>
                <a:ea typeface="MS PGothic"/>
                <a:cs typeface="Arial"/>
              </a:rPr>
              <a:t>Absorption:</a:t>
            </a:r>
            <a:r>
              <a:rPr lang="en-GB" sz="1600">
                <a:solidFill>
                  <a:sysClr val="windowText" lastClr="000000"/>
                </a:solidFill>
                <a:ea typeface="MS PGothic"/>
                <a:cs typeface="Arial"/>
              </a:rPr>
              <a:t> </a:t>
            </a:r>
            <a:br>
              <a:rPr lang="en-GB" sz="1600">
                <a:solidFill>
                  <a:sysClr val="windowText" lastClr="000000"/>
                </a:solidFill>
                <a:ea typeface="MS PGothic"/>
                <a:cs typeface="Arial"/>
              </a:rPr>
            </a:br>
            <a:r>
              <a:rPr lang="en-GB" sz="1600">
                <a:solidFill>
                  <a:sysClr val="windowText" lastClr="000000"/>
                </a:solidFill>
                <a:ea typeface="MS PGothic"/>
                <a:cs typeface="Arial"/>
              </a:rPr>
              <a:t>chemicals and medicines are absorbed through the skin</a:t>
            </a:r>
          </a:p>
        </p:txBody>
      </p:sp>
      <p:sp>
        <p:nvSpPr>
          <p:cNvPr id="18" name="Rectangle 17">
            <a:extLst>
              <a:ext uri="{FF2B5EF4-FFF2-40B4-BE49-F238E27FC236}">
                <a16:creationId xmlns:a16="http://schemas.microsoft.com/office/drawing/2014/main" id="{C6018784-1EA5-4EE5-B4E7-FDF801D7BA32}"/>
              </a:ext>
            </a:extLst>
          </p:cNvPr>
          <p:cNvSpPr/>
          <p:nvPr/>
        </p:nvSpPr>
        <p:spPr>
          <a:xfrm>
            <a:off x="2154344" y="3821454"/>
            <a:ext cx="2259256" cy="1015663"/>
          </a:xfrm>
          <a:prstGeom prst="rect">
            <a:avLst/>
          </a:prstGeom>
        </p:spPr>
        <p:txBody>
          <a:bodyPr wrap="square">
            <a:spAutoFit/>
          </a:bodyPr>
          <a:lstStyle/>
          <a:p>
            <a:pPr marL="0" lvl="1" algn="ctr" eaLnBrk="0" hangingPunct="0">
              <a:spcBef>
                <a:spcPts val="378"/>
              </a:spcBef>
              <a:spcAft>
                <a:spcPts val="378"/>
              </a:spcAft>
              <a:buClr>
                <a:srgbClr val="009F4D"/>
              </a:buClr>
              <a:defRPr/>
            </a:pPr>
            <a:r>
              <a:rPr lang="en-GB" b="1">
                <a:solidFill>
                  <a:sysClr val="windowText" lastClr="000000"/>
                </a:solidFill>
                <a:ea typeface="MS PGothic"/>
                <a:cs typeface="Arial"/>
              </a:rPr>
              <a:t>Regulation:</a:t>
            </a:r>
            <a:r>
              <a:rPr lang="en-GB">
                <a:solidFill>
                  <a:sysClr val="windowText" lastClr="000000"/>
                </a:solidFill>
                <a:ea typeface="MS PGothic"/>
                <a:cs typeface="Arial"/>
              </a:rPr>
              <a:t> skin helps to control body temperature in several ways e.g. sweating</a:t>
            </a:r>
          </a:p>
        </p:txBody>
      </p:sp>
      <p:sp>
        <p:nvSpPr>
          <p:cNvPr id="19" name="Rectangle 18">
            <a:extLst>
              <a:ext uri="{FF2B5EF4-FFF2-40B4-BE49-F238E27FC236}">
                <a16:creationId xmlns:a16="http://schemas.microsoft.com/office/drawing/2014/main" id="{127CCE9D-F2D4-4716-829D-0C671995CD9B}"/>
              </a:ext>
            </a:extLst>
          </p:cNvPr>
          <p:cNvSpPr/>
          <p:nvPr/>
        </p:nvSpPr>
        <p:spPr>
          <a:xfrm>
            <a:off x="2154344" y="1193643"/>
            <a:ext cx="4544533" cy="784830"/>
          </a:xfrm>
          <a:prstGeom prst="rect">
            <a:avLst/>
          </a:prstGeom>
          <a:noFill/>
        </p:spPr>
        <p:txBody>
          <a:bodyPr wrap="square">
            <a:spAutoFit/>
          </a:bodyPr>
          <a:lstStyle/>
          <a:p>
            <a:pPr marL="0" lvl="1" algn="ctr" eaLnBrk="0" hangingPunct="0">
              <a:spcBef>
                <a:spcPts val="378"/>
              </a:spcBef>
              <a:spcAft>
                <a:spcPts val="378"/>
              </a:spcAft>
              <a:buClr>
                <a:srgbClr val="009F4D"/>
              </a:buClr>
              <a:defRPr/>
            </a:pPr>
            <a:r>
              <a:rPr lang="en-GB" b="1">
                <a:solidFill>
                  <a:sysClr val="windowText" lastClr="000000"/>
                </a:solidFill>
                <a:ea typeface="MS PGothic"/>
                <a:cs typeface="Arial"/>
              </a:rPr>
              <a:t>Sensation:</a:t>
            </a:r>
            <a:r>
              <a:rPr lang="en-GB">
                <a:solidFill>
                  <a:sysClr val="windowText" lastClr="000000"/>
                </a:solidFill>
                <a:ea typeface="MS PGothic"/>
                <a:cs typeface="Arial"/>
              </a:rPr>
              <a:t> nerve endings in the skin detect many different stimuli from the outside world e.g. heat, cold, pressure and injury</a:t>
            </a:r>
            <a:endParaRPr lang="en-GB">
              <a:solidFill>
                <a:sysClr val="windowText" lastClr="0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755529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EB45084-D642-4A14-8EB5-A039F1F6BE2A}"/>
              </a:ext>
            </a:extLst>
          </p:cNvPr>
          <p:cNvSpPr>
            <a:spLocks noGrp="1"/>
          </p:cNvSpPr>
          <p:nvPr>
            <p:ph idx="16"/>
          </p:nvPr>
        </p:nvSpPr>
        <p:spPr/>
        <p:txBody>
          <a:bodyPr/>
          <a:lstStyle/>
          <a:p>
            <a:r>
              <a:rPr lang="en-GB"/>
              <a:t>Types of burn </a:t>
            </a:r>
            <a:r>
              <a:rPr lang="en-GB" sz="1200"/>
              <a:t>(optional activity)</a:t>
            </a:r>
          </a:p>
        </p:txBody>
      </p:sp>
      <p:sp>
        <p:nvSpPr>
          <p:cNvPr id="7" name="Text Placeholder 6">
            <a:extLst>
              <a:ext uri="{FF2B5EF4-FFF2-40B4-BE49-F238E27FC236}">
                <a16:creationId xmlns:a16="http://schemas.microsoft.com/office/drawing/2014/main" id="{22B34749-1B89-4C68-A598-040F6B2CB74E}"/>
              </a:ext>
            </a:extLst>
          </p:cNvPr>
          <p:cNvSpPr>
            <a:spLocks noGrp="1"/>
          </p:cNvSpPr>
          <p:nvPr>
            <p:ph type="body" sz="quarter" idx="10"/>
          </p:nvPr>
        </p:nvSpPr>
        <p:spPr/>
        <p:txBody>
          <a:bodyPr/>
          <a:lstStyle/>
          <a:p>
            <a:endParaRPr lang="en-GB"/>
          </a:p>
        </p:txBody>
      </p:sp>
      <p:sp>
        <p:nvSpPr>
          <p:cNvPr id="4" name="Rectangle 3">
            <a:extLst>
              <a:ext uri="{FF2B5EF4-FFF2-40B4-BE49-F238E27FC236}">
                <a16:creationId xmlns:a16="http://schemas.microsoft.com/office/drawing/2014/main" id="{9F5B2276-0B1E-4B24-8F70-6D20C5E09242}"/>
              </a:ext>
            </a:extLst>
          </p:cNvPr>
          <p:cNvSpPr/>
          <p:nvPr/>
        </p:nvSpPr>
        <p:spPr bwMode="auto">
          <a:xfrm>
            <a:off x="1636116" y="1254684"/>
            <a:ext cx="1779300" cy="1912303"/>
          </a:xfrm>
          <a:prstGeom prst="rect">
            <a:avLst/>
          </a:prstGeom>
          <a:noFill/>
          <a:ln w="28575" cap="flat" cmpd="sng" algn="ctr">
            <a:solidFill>
              <a:schemeClr val="tx2"/>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69098" tIns="34549" rIns="69098" bIns="34549" numCol="1" rtlCol="0" anchor="t" anchorCtr="0" compatLnSpc="1">
            <a:prstTxWarp prst="textNoShape">
              <a:avLst/>
            </a:prstTxWarp>
          </a:bodyPr>
          <a:lstStyle/>
          <a:p>
            <a:pPr defTabSz="691012" eaLnBrk="0" fontAlgn="base" hangingPunct="0">
              <a:spcBef>
                <a:spcPct val="0"/>
              </a:spcBef>
              <a:spcAft>
                <a:spcPct val="0"/>
              </a:spcAft>
            </a:pPr>
            <a:endParaRPr lang="en-GB" sz="1814">
              <a:latin typeface="Times" panose="02020603050405020304" pitchFamily="18" charset="0"/>
            </a:endParaRPr>
          </a:p>
        </p:txBody>
      </p:sp>
      <p:sp>
        <p:nvSpPr>
          <p:cNvPr id="5" name="Rectangle 4">
            <a:extLst>
              <a:ext uri="{FF2B5EF4-FFF2-40B4-BE49-F238E27FC236}">
                <a16:creationId xmlns:a16="http://schemas.microsoft.com/office/drawing/2014/main" id="{DC5B0F02-AD6C-4DA2-8237-FD58CDAFF574}"/>
              </a:ext>
            </a:extLst>
          </p:cNvPr>
          <p:cNvSpPr/>
          <p:nvPr/>
        </p:nvSpPr>
        <p:spPr bwMode="auto">
          <a:xfrm>
            <a:off x="3507679" y="1254684"/>
            <a:ext cx="1779300" cy="1912303"/>
          </a:xfrm>
          <a:prstGeom prst="rect">
            <a:avLst/>
          </a:prstGeom>
          <a:noFill/>
          <a:ln w="28575" cap="flat" cmpd="sng" algn="ctr">
            <a:solidFill>
              <a:schemeClr val="tx2"/>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69098" tIns="34549" rIns="69098" bIns="34549" numCol="1" rtlCol="0" anchor="t" anchorCtr="0" compatLnSpc="1">
            <a:prstTxWarp prst="textNoShape">
              <a:avLst/>
            </a:prstTxWarp>
          </a:bodyPr>
          <a:lstStyle/>
          <a:p>
            <a:pPr defTabSz="691012" eaLnBrk="0" fontAlgn="base" hangingPunct="0">
              <a:spcBef>
                <a:spcPct val="0"/>
              </a:spcBef>
              <a:spcAft>
                <a:spcPct val="0"/>
              </a:spcAft>
            </a:pPr>
            <a:endParaRPr lang="en-GB" sz="1814">
              <a:latin typeface="Times" panose="02020603050405020304" pitchFamily="18" charset="0"/>
            </a:endParaRPr>
          </a:p>
        </p:txBody>
      </p:sp>
      <p:sp>
        <p:nvSpPr>
          <p:cNvPr id="6" name="Rectangle 5">
            <a:extLst>
              <a:ext uri="{FF2B5EF4-FFF2-40B4-BE49-F238E27FC236}">
                <a16:creationId xmlns:a16="http://schemas.microsoft.com/office/drawing/2014/main" id="{CB9EE733-EB84-4972-BC8A-50E6D536794B}"/>
              </a:ext>
            </a:extLst>
          </p:cNvPr>
          <p:cNvSpPr/>
          <p:nvPr/>
        </p:nvSpPr>
        <p:spPr bwMode="auto">
          <a:xfrm>
            <a:off x="5370870" y="1254684"/>
            <a:ext cx="1779300" cy="1912303"/>
          </a:xfrm>
          <a:prstGeom prst="rect">
            <a:avLst/>
          </a:prstGeom>
          <a:noFill/>
          <a:ln w="28575" cap="flat" cmpd="sng" algn="ctr">
            <a:solidFill>
              <a:schemeClr val="tx2"/>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69098" tIns="34549" rIns="69098" bIns="34549" numCol="1" rtlCol="0" anchor="t" anchorCtr="0" compatLnSpc="1">
            <a:prstTxWarp prst="textNoShape">
              <a:avLst/>
            </a:prstTxWarp>
          </a:bodyPr>
          <a:lstStyle/>
          <a:p>
            <a:pPr defTabSz="691012" eaLnBrk="0" fontAlgn="base" hangingPunct="0">
              <a:spcBef>
                <a:spcPct val="0"/>
              </a:spcBef>
              <a:spcAft>
                <a:spcPct val="0"/>
              </a:spcAft>
            </a:pPr>
            <a:endParaRPr lang="en-GB" sz="1814">
              <a:latin typeface="Times" panose="02020603050405020304" pitchFamily="18" charset="0"/>
            </a:endParaRPr>
          </a:p>
        </p:txBody>
      </p:sp>
      <p:sp>
        <p:nvSpPr>
          <p:cNvPr id="10" name="Rectangle 9">
            <a:extLst>
              <a:ext uri="{FF2B5EF4-FFF2-40B4-BE49-F238E27FC236}">
                <a16:creationId xmlns:a16="http://schemas.microsoft.com/office/drawing/2014/main" id="{B16E46FA-F9C7-4C56-B327-B4F35A391F21}"/>
              </a:ext>
            </a:extLst>
          </p:cNvPr>
          <p:cNvSpPr/>
          <p:nvPr/>
        </p:nvSpPr>
        <p:spPr>
          <a:xfrm>
            <a:off x="1636116" y="1270062"/>
            <a:ext cx="1779300" cy="324833"/>
          </a:xfrm>
          <a:prstGeom prst="rect">
            <a:avLst/>
          </a:prstGeom>
        </p:spPr>
        <p:txBody>
          <a:bodyPr wrap="square">
            <a:spAutoFit/>
          </a:bodyPr>
          <a:lstStyle/>
          <a:p>
            <a:pPr algn="ctr"/>
            <a:r>
              <a:rPr lang="en-GB" sz="1511" b="1">
                <a:solidFill>
                  <a:schemeClr val="tx2"/>
                </a:solidFill>
                <a:latin typeface="Arial" panose="020B0604020202020204" pitchFamily="34" charset="0"/>
                <a:cs typeface="Arial" panose="020B0604020202020204" pitchFamily="34" charset="0"/>
              </a:rPr>
              <a:t>Dry burn </a:t>
            </a:r>
          </a:p>
        </p:txBody>
      </p:sp>
      <p:sp>
        <p:nvSpPr>
          <p:cNvPr id="11" name="Rectangle 10">
            <a:extLst>
              <a:ext uri="{FF2B5EF4-FFF2-40B4-BE49-F238E27FC236}">
                <a16:creationId xmlns:a16="http://schemas.microsoft.com/office/drawing/2014/main" id="{389B5EF2-304E-4F52-A893-0899CE49B206}"/>
              </a:ext>
            </a:extLst>
          </p:cNvPr>
          <p:cNvSpPr/>
          <p:nvPr/>
        </p:nvSpPr>
        <p:spPr>
          <a:xfrm>
            <a:off x="3507679" y="1270062"/>
            <a:ext cx="1756152" cy="324833"/>
          </a:xfrm>
          <a:prstGeom prst="rect">
            <a:avLst/>
          </a:prstGeom>
        </p:spPr>
        <p:txBody>
          <a:bodyPr wrap="square">
            <a:spAutoFit/>
          </a:bodyPr>
          <a:lstStyle/>
          <a:p>
            <a:pPr algn="ctr"/>
            <a:r>
              <a:rPr lang="en-GB" sz="1511" b="1">
                <a:solidFill>
                  <a:schemeClr val="tx2"/>
                </a:solidFill>
                <a:latin typeface="Arial" panose="020B0604020202020204" pitchFamily="34" charset="0"/>
                <a:cs typeface="Arial" panose="020B0604020202020204" pitchFamily="34" charset="0"/>
              </a:rPr>
              <a:t>Scald</a:t>
            </a:r>
            <a:endParaRPr lang="en-GB" sz="1511" b="1">
              <a:solidFill>
                <a:schemeClr val="tx2"/>
              </a:solidFill>
            </a:endParaRPr>
          </a:p>
        </p:txBody>
      </p:sp>
      <p:sp>
        <p:nvSpPr>
          <p:cNvPr id="12" name="Rectangle 11">
            <a:extLst>
              <a:ext uri="{FF2B5EF4-FFF2-40B4-BE49-F238E27FC236}">
                <a16:creationId xmlns:a16="http://schemas.microsoft.com/office/drawing/2014/main" id="{1EF5DC08-C333-4CEE-B0A2-F70C65C24BED}"/>
              </a:ext>
            </a:extLst>
          </p:cNvPr>
          <p:cNvSpPr/>
          <p:nvPr/>
        </p:nvSpPr>
        <p:spPr>
          <a:xfrm>
            <a:off x="5379243" y="1270062"/>
            <a:ext cx="1770927" cy="324833"/>
          </a:xfrm>
          <a:prstGeom prst="rect">
            <a:avLst/>
          </a:prstGeom>
        </p:spPr>
        <p:txBody>
          <a:bodyPr wrap="square">
            <a:spAutoFit/>
          </a:bodyPr>
          <a:lstStyle/>
          <a:p>
            <a:pPr algn="ctr"/>
            <a:r>
              <a:rPr lang="en-GB" sz="1511" b="1">
                <a:solidFill>
                  <a:schemeClr val="tx2"/>
                </a:solidFill>
                <a:latin typeface="Arial" panose="020B0604020202020204" pitchFamily="34" charset="0"/>
                <a:cs typeface="Arial" panose="020B0604020202020204" pitchFamily="34" charset="0"/>
              </a:rPr>
              <a:t>Electrical burns </a:t>
            </a:r>
          </a:p>
        </p:txBody>
      </p:sp>
      <p:cxnSp>
        <p:nvCxnSpPr>
          <p:cNvPr id="16" name="Straight Connector 15">
            <a:extLst>
              <a:ext uri="{FF2B5EF4-FFF2-40B4-BE49-F238E27FC236}">
                <a16:creationId xmlns:a16="http://schemas.microsoft.com/office/drawing/2014/main" id="{A2AA42EF-FFCB-4A84-BCF5-B226078BF945}"/>
              </a:ext>
            </a:extLst>
          </p:cNvPr>
          <p:cNvCxnSpPr/>
          <p:nvPr/>
        </p:nvCxnSpPr>
        <p:spPr bwMode="auto">
          <a:xfrm>
            <a:off x="1757144" y="1661227"/>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17" name="Straight Connector 16">
            <a:extLst>
              <a:ext uri="{FF2B5EF4-FFF2-40B4-BE49-F238E27FC236}">
                <a16:creationId xmlns:a16="http://schemas.microsoft.com/office/drawing/2014/main" id="{3CD8A97B-A2A8-4A53-B51E-EEBADCC07087}"/>
              </a:ext>
            </a:extLst>
          </p:cNvPr>
          <p:cNvCxnSpPr/>
          <p:nvPr/>
        </p:nvCxnSpPr>
        <p:spPr bwMode="auto">
          <a:xfrm>
            <a:off x="1766964" y="1877321"/>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18" name="Straight Connector 17">
            <a:extLst>
              <a:ext uri="{FF2B5EF4-FFF2-40B4-BE49-F238E27FC236}">
                <a16:creationId xmlns:a16="http://schemas.microsoft.com/office/drawing/2014/main" id="{ADE02644-27B8-42AF-999B-131A68CA0399}"/>
              </a:ext>
            </a:extLst>
          </p:cNvPr>
          <p:cNvCxnSpPr/>
          <p:nvPr/>
        </p:nvCxnSpPr>
        <p:spPr bwMode="auto">
          <a:xfrm>
            <a:off x="1766964" y="2101178"/>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19" name="Straight Connector 18">
            <a:extLst>
              <a:ext uri="{FF2B5EF4-FFF2-40B4-BE49-F238E27FC236}">
                <a16:creationId xmlns:a16="http://schemas.microsoft.com/office/drawing/2014/main" id="{60A937A5-4216-40DD-9059-22E49973071A}"/>
              </a:ext>
            </a:extLst>
          </p:cNvPr>
          <p:cNvCxnSpPr/>
          <p:nvPr/>
        </p:nvCxnSpPr>
        <p:spPr bwMode="auto">
          <a:xfrm>
            <a:off x="1757144" y="2325036"/>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0" name="Straight Connector 19">
            <a:extLst>
              <a:ext uri="{FF2B5EF4-FFF2-40B4-BE49-F238E27FC236}">
                <a16:creationId xmlns:a16="http://schemas.microsoft.com/office/drawing/2014/main" id="{A41618D4-DC8C-4109-B357-9992D8A45528}"/>
              </a:ext>
            </a:extLst>
          </p:cNvPr>
          <p:cNvCxnSpPr/>
          <p:nvPr/>
        </p:nvCxnSpPr>
        <p:spPr bwMode="auto">
          <a:xfrm>
            <a:off x="1757143" y="2556658"/>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1" name="Straight Connector 20">
            <a:extLst>
              <a:ext uri="{FF2B5EF4-FFF2-40B4-BE49-F238E27FC236}">
                <a16:creationId xmlns:a16="http://schemas.microsoft.com/office/drawing/2014/main" id="{190D0B80-6B43-4271-A09C-59BC5F978720}"/>
              </a:ext>
            </a:extLst>
          </p:cNvPr>
          <p:cNvCxnSpPr/>
          <p:nvPr/>
        </p:nvCxnSpPr>
        <p:spPr bwMode="auto">
          <a:xfrm>
            <a:off x="1775169" y="2793681"/>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2" name="Straight Connector 21">
            <a:extLst>
              <a:ext uri="{FF2B5EF4-FFF2-40B4-BE49-F238E27FC236}">
                <a16:creationId xmlns:a16="http://schemas.microsoft.com/office/drawing/2014/main" id="{2991B3F2-353F-4470-85E5-8B52BF131723}"/>
              </a:ext>
            </a:extLst>
          </p:cNvPr>
          <p:cNvCxnSpPr/>
          <p:nvPr/>
        </p:nvCxnSpPr>
        <p:spPr bwMode="auto">
          <a:xfrm>
            <a:off x="1773770" y="3048594"/>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3" name="Straight Connector 22">
            <a:extLst>
              <a:ext uri="{FF2B5EF4-FFF2-40B4-BE49-F238E27FC236}">
                <a16:creationId xmlns:a16="http://schemas.microsoft.com/office/drawing/2014/main" id="{9225AFD7-96D6-438A-8751-73F734EE1BB6}"/>
              </a:ext>
            </a:extLst>
          </p:cNvPr>
          <p:cNvCxnSpPr/>
          <p:nvPr/>
        </p:nvCxnSpPr>
        <p:spPr bwMode="auto">
          <a:xfrm>
            <a:off x="3617105" y="1644405"/>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4" name="Straight Connector 23">
            <a:extLst>
              <a:ext uri="{FF2B5EF4-FFF2-40B4-BE49-F238E27FC236}">
                <a16:creationId xmlns:a16="http://schemas.microsoft.com/office/drawing/2014/main" id="{327E065D-8C61-4B9E-B201-2E176D067386}"/>
              </a:ext>
            </a:extLst>
          </p:cNvPr>
          <p:cNvCxnSpPr/>
          <p:nvPr/>
        </p:nvCxnSpPr>
        <p:spPr bwMode="auto">
          <a:xfrm>
            <a:off x="3626925" y="1860499"/>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5" name="Straight Connector 24">
            <a:extLst>
              <a:ext uri="{FF2B5EF4-FFF2-40B4-BE49-F238E27FC236}">
                <a16:creationId xmlns:a16="http://schemas.microsoft.com/office/drawing/2014/main" id="{753AD48B-D255-4B10-80F4-90D7D1FB3A02}"/>
              </a:ext>
            </a:extLst>
          </p:cNvPr>
          <p:cNvCxnSpPr/>
          <p:nvPr/>
        </p:nvCxnSpPr>
        <p:spPr bwMode="auto">
          <a:xfrm>
            <a:off x="3626924" y="2084356"/>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6" name="Straight Connector 25">
            <a:extLst>
              <a:ext uri="{FF2B5EF4-FFF2-40B4-BE49-F238E27FC236}">
                <a16:creationId xmlns:a16="http://schemas.microsoft.com/office/drawing/2014/main" id="{D880C09E-3DAF-469E-BA48-1A164E87E364}"/>
              </a:ext>
            </a:extLst>
          </p:cNvPr>
          <p:cNvCxnSpPr/>
          <p:nvPr/>
        </p:nvCxnSpPr>
        <p:spPr bwMode="auto">
          <a:xfrm>
            <a:off x="3617104" y="2308214"/>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7" name="Straight Connector 26">
            <a:extLst>
              <a:ext uri="{FF2B5EF4-FFF2-40B4-BE49-F238E27FC236}">
                <a16:creationId xmlns:a16="http://schemas.microsoft.com/office/drawing/2014/main" id="{A393FFC0-6312-4A7D-B789-0DF109110268}"/>
              </a:ext>
            </a:extLst>
          </p:cNvPr>
          <p:cNvCxnSpPr/>
          <p:nvPr/>
        </p:nvCxnSpPr>
        <p:spPr bwMode="auto">
          <a:xfrm>
            <a:off x="3617104" y="2539836"/>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8" name="Straight Connector 27">
            <a:extLst>
              <a:ext uri="{FF2B5EF4-FFF2-40B4-BE49-F238E27FC236}">
                <a16:creationId xmlns:a16="http://schemas.microsoft.com/office/drawing/2014/main" id="{08FB4C38-7BE3-4C10-822F-A60640099E32}"/>
              </a:ext>
            </a:extLst>
          </p:cNvPr>
          <p:cNvCxnSpPr/>
          <p:nvPr/>
        </p:nvCxnSpPr>
        <p:spPr bwMode="auto">
          <a:xfrm>
            <a:off x="3635130" y="2776859"/>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29" name="Straight Connector 28">
            <a:extLst>
              <a:ext uri="{FF2B5EF4-FFF2-40B4-BE49-F238E27FC236}">
                <a16:creationId xmlns:a16="http://schemas.microsoft.com/office/drawing/2014/main" id="{A9AA03DB-0576-419C-991A-0782CE46AF3C}"/>
              </a:ext>
            </a:extLst>
          </p:cNvPr>
          <p:cNvCxnSpPr/>
          <p:nvPr/>
        </p:nvCxnSpPr>
        <p:spPr bwMode="auto">
          <a:xfrm>
            <a:off x="3633731" y="3031772"/>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0" name="Straight Connector 29">
            <a:extLst>
              <a:ext uri="{FF2B5EF4-FFF2-40B4-BE49-F238E27FC236}">
                <a16:creationId xmlns:a16="http://schemas.microsoft.com/office/drawing/2014/main" id="{4D4C6179-F3D7-430D-BC1E-D04FA1CB085B}"/>
              </a:ext>
            </a:extLst>
          </p:cNvPr>
          <p:cNvCxnSpPr/>
          <p:nvPr/>
        </p:nvCxnSpPr>
        <p:spPr bwMode="auto">
          <a:xfrm>
            <a:off x="5491898" y="1643111"/>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1" name="Straight Connector 30">
            <a:extLst>
              <a:ext uri="{FF2B5EF4-FFF2-40B4-BE49-F238E27FC236}">
                <a16:creationId xmlns:a16="http://schemas.microsoft.com/office/drawing/2014/main" id="{95F7D547-3FB7-424D-8A2C-4DBA20170044}"/>
              </a:ext>
            </a:extLst>
          </p:cNvPr>
          <p:cNvCxnSpPr/>
          <p:nvPr/>
        </p:nvCxnSpPr>
        <p:spPr bwMode="auto">
          <a:xfrm>
            <a:off x="5501718" y="1859205"/>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2" name="Straight Connector 31">
            <a:extLst>
              <a:ext uri="{FF2B5EF4-FFF2-40B4-BE49-F238E27FC236}">
                <a16:creationId xmlns:a16="http://schemas.microsoft.com/office/drawing/2014/main" id="{7F55307E-932D-41E9-A86C-D46D51F8654A}"/>
              </a:ext>
            </a:extLst>
          </p:cNvPr>
          <p:cNvCxnSpPr/>
          <p:nvPr/>
        </p:nvCxnSpPr>
        <p:spPr bwMode="auto">
          <a:xfrm>
            <a:off x="5501717" y="2083063"/>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3" name="Straight Connector 32">
            <a:extLst>
              <a:ext uri="{FF2B5EF4-FFF2-40B4-BE49-F238E27FC236}">
                <a16:creationId xmlns:a16="http://schemas.microsoft.com/office/drawing/2014/main" id="{CDF17CCC-5534-44F2-B758-EB673CBD249E}"/>
              </a:ext>
            </a:extLst>
          </p:cNvPr>
          <p:cNvCxnSpPr/>
          <p:nvPr/>
        </p:nvCxnSpPr>
        <p:spPr bwMode="auto">
          <a:xfrm>
            <a:off x="5491897" y="2306920"/>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4" name="Straight Connector 33">
            <a:extLst>
              <a:ext uri="{FF2B5EF4-FFF2-40B4-BE49-F238E27FC236}">
                <a16:creationId xmlns:a16="http://schemas.microsoft.com/office/drawing/2014/main" id="{580790DA-A9F0-4B97-8EF7-9DD228DD4FA9}"/>
              </a:ext>
            </a:extLst>
          </p:cNvPr>
          <p:cNvCxnSpPr/>
          <p:nvPr/>
        </p:nvCxnSpPr>
        <p:spPr bwMode="auto">
          <a:xfrm>
            <a:off x="5491897" y="2538542"/>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5" name="Straight Connector 34">
            <a:extLst>
              <a:ext uri="{FF2B5EF4-FFF2-40B4-BE49-F238E27FC236}">
                <a16:creationId xmlns:a16="http://schemas.microsoft.com/office/drawing/2014/main" id="{66C8ECC9-6201-41B6-9820-BC7CB0BFF680}"/>
              </a:ext>
            </a:extLst>
          </p:cNvPr>
          <p:cNvCxnSpPr/>
          <p:nvPr/>
        </p:nvCxnSpPr>
        <p:spPr bwMode="auto">
          <a:xfrm>
            <a:off x="5509923" y="2775565"/>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36" name="Straight Connector 35">
            <a:extLst>
              <a:ext uri="{FF2B5EF4-FFF2-40B4-BE49-F238E27FC236}">
                <a16:creationId xmlns:a16="http://schemas.microsoft.com/office/drawing/2014/main" id="{74A899C4-0009-4BF5-B4DD-C32DD6E6CF37}"/>
              </a:ext>
            </a:extLst>
          </p:cNvPr>
          <p:cNvCxnSpPr/>
          <p:nvPr/>
        </p:nvCxnSpPr>
        <p:spPr bwMode="auto">
          <a:xfrm>
            <a:off x="5508523" y="3030478"/>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grpSp>
        <p:nvGrpSpPr>
          <p:cNvPr id="3" name="Group 2">
            <a:extLst>
              <a:ext uri="{FF2B5EF4-FFF2-40B4-BE49-F238E27FC236}">
                <a16:creationId xmlns:a16="http://schemas.microsoft.com/office/drawing/2014/main" id="{A60A72FF-6952-47C9-820C-755F91BB5DDD}"/>
              </a:ext>
            </a:extLst>
          </p:cNvPr>
          <p:cNvGrpSpPr/>
          <p:nvPr/>
        </p:nvGrpSpPr>
        <p:grpSpPr>
          <a:xfrm>
            <a:off x="2618029" y="3262326"/>
            <a:ext cx="1779300" cy="1912303"/>
            <a:chOff x="890766" y="3247814"/>
            <a:chExt cx="1779300" cy="1912303"/>
          </a:xfrm>
        </p:grpSpPr>
        <p:sp>
          <p:nvSpPr>
            <p:cNvPr id="8" name="Rectangle 7">
              <a:extLst>
                <a:ext uri="{FF2B5EF4-FFF2-40B4-BE49-F238E27FC236}">
                  <a16:creationId xmlns:a16="http://schemas.microsoft.com/office/drawing/2014/main" id="{6FB148D4-ADF5-4F47-A2FC-0065BAA5AB02}"/>
                </a:ext>
              </a:extLst>
            </p:cNvPr>
            <p:cNvSpPr/>
            <p:nvPr/>
          </p:nvSpPr>
          <p:spPr bwMode="auto">
            <a:xfrm>
              <a:off x="890766" y="3247814"/>
              <a:ext cx="1779300" cy="1912303"/>
            </a:xfrm>
            <a:prstGeom prst="rect">
              <a:avLst/>
            </a:prstGeom>
            <a:noFill/>
            <a:ln w="28575" cap="flat" cmpd="sng" algn="ctr">
              <a:solidFill>
                <a:schemeClr val="tx2"/>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69098" tIns="34549" rIns="69098" bIns="34549" numCol="1" rtlCol="0" anchor="t" anchorCtr="0" compatLnSpc="1">
              <a:prstTxWarp prst="textNoShape">
                <a:avLst/>
              </a:prstTxWarp>
            </a:bodyPr>
            <a:lstStyle/>
            <a:p>
              <a:pPr defTabSz="691012" eaLnBrk="0" fontAlgn="base" hangingPunct="0">
                <a:spcBef>
                  <a:spcPct val="0"/>
                </a:spcBef>
                <a:spcAft>
                  <a:spcPct val="0"/>
                </a:spcAft>
              </a:pPr>
              <a:endParaRPr lang="en-GB" sz="1814">
                <a:latin typeface="Times" panose="02020603050405020304" pitchFamily="18" charset="0"/>
              </a:endParaRPr>
            </a:p>
          </p:txBody>
        </p:sp>
        <p:sp>
          <p:nvSpPr>
            <p:cNvPr id="14" name="Rectangle 13">
              <a:extLst>
                <a:ext uri="{FF2B5EF4-FFF2-40B4-BE49-F238E27FC236}">
                  <a16:creationId xmlns:a16="http://schemas.microsoft.com/office/drawing/2014/main" id="{F3A65ED0-BC40-4369-A04E-2FE3B06FD00D}"/>
                </a:ext>
              </a:extLst>
            </p:cNvPr>
            <p:cNvSpPr/>
            <p:nvPr/>
          </p:nvSpPr>
          <p:spPr>
            <a:xfrm>
              <a:off x="890766" y="3247815"/>
              <a:ext cx="1779300" cy="324833"/>
            </a:xfrm>
            <a:prstGeom prst="rect">
              <a:avLst/>
            </a:prstGeom>
          </p:spPr>
          <p:txBody>
            <a:bodyPr wrap="square">
              <a:spAutoFit/>
            </a:bodyPr>
            <a:lstStyle/>
            <a:p>
              <a:pPr algn="ctr"/>
              <a:r>
                <a:rPr lang="en-GB" sz="1511" b="1">
                  <a:solidFill>
                    <a:schemeClr val="tx2"/>
                  </a:solidFill>
                  <a:latin typeface="Arial" panose="020B0604020202020204" pitchFamily="34" charset="0"/>
                  <a:cs typeface="Arial" panose="020B0604020202020204" pitchFamily="34" charset="0"/>
                </a:rPr>
                <a:t>Chemical burn </a:t>
              </a:r>
            </a:p>
          </p:txBody>
        </p:sp>
        <p:cxnSp>
          <p:nvCxnSpPr>
            <p:cNvPr id="44" name="Straight Connector 43">
              <a:extLst>
                <a:ext uri="{FF2B5EF4-FFF2-40B4-BE49-F238E27FC236}">
                  <a16:creationId xmlns:a16="http://schemas.microsoft.com/office/drawing/2014/main" id="{46BD93CF-6178-4704-90F5-795B0DF52EA7}"/>
                </a:ext>
              </a:extLst>
            </p:cNvPr>
            <p:cNvCxnSpPr/>
            <p:nvPr/>
          </p:nvCxnSpPr>
          <p:spPr bwMode="auto">
            <a:xfrm>
              <a:off x="1011792" y="3639950"/>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45" name="Straight Connector 44">
              <a:extLst>
                <a:ext uri="{FF2B5EF4-FFF2-40B4-BE49-F238E27FC236}">
                  <a16:creationId xmlns:a16="http://schemas.microsoft.com/office/drawing/2014/main" id="{051CC9E8-55DC-4D34-8671-BEA5B38AC247}"/>
                </a:ext>
              </a:extLst>
            </p:cNvPr>
            <p:cNvCxnSpPr/>
            <p:nvPr/>
          </p:nvCxnSpPr>
          <p:spPr bwMode="auto">
            <a:xfrm>
              <a:off x="1021612" y="3856044"/>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46" name="Straight Connector 45">
              <a:extLst>
                <a:ext uri="{FF2B5EF4-FFF2-40B4-BE49-F238E27FC236}">
                  <a16:creationId xmlns:a16="http://schemas.microsoft.com/office/drawing/2014/main" id="{F6404A0F-B8B1-4AD3-9791-D9FDAB55A5CD}"/>
                </a:ext>
              </a:extLst>
            </p:cNvPr>
            <p:cNvCxnSpPr/>
            <p:nvPr/>
          </p:nvCxnSpPr>
          <p:spPr bwMode="auto">
            <a:xfrm>
              <a:off x="1021611" y="4079901"/>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47" name="Straight Connector 46">
              <a:extLst>
                <a:ext uri="{FF2B5EF4-FFF2-40B4-BE49-F238E27FC236}">
                  <a16:creationId xmlns:a16="http://schemas.microsoft.com/office/drawing/2014/main" id="{E8BA925F-623D-45EA-BC44-9D12B7080C0D}"/>
                </a:ext>
              </a:extLst>
            </p:cNvPr>
            <p:cNvCxnSpPr/>
            <p:nvPr/>
          </p:nvCxnSpPr>
          <p:spPr bwMode="auto">
            <a:xfrm>
              <a:off x="1011791" y="4303758"/>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48" name="Straight Connector 47">
              <a:extLst>
                <a:ext uri="{FF2B5EF4-FFF2-40B4-BE49-F238E27FC236}">
                  <a16:creationId xmlns:a16="http://schemas.microsoft.com/office/drawing/2014/main" id="{290EDF5A-C31D-46E9-BE89-0723615D9B53}"/>
                </a:ext>
              </a:extLst>
            </p:cNvPr>
            <p:cNvCxnSpPr/>
            <p:nvPr/>
          </p:nvCxnSpPr>
          <p:spPr bwMode="auto">
            <a:xfrm>
              <a:off x="1011791" y="4535380"/>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49" name="Straight Connector 48">
              <a:extLst>
                <a:ext uri="{FF2B5EF4-FFF2-40B4-BE49-F238E27FC236}">
                  <a16:creationId xmlns:a16="http://schemas.microsoft.com/office/drawing/2014/main" id="{457085B4-DE11-4B00-95F4-E4D603D83D89}"/>
                </a:ext>
              </a:extLst>
            </p:cNvPr>
            <p:cNvCxnSpPr/>
            <p:nvPr/>
          </p:nvCxnSpPr>
          <p:spPr bwMode="auto">
            <a:xfrm>
              <a:off x="1029817" y="4772404"/>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50" name="Straight Connector 49">
              <a:extLst>
                <a:ext uri="{FF2B5EF4-FFF2-40B4-BE49-F238E27FC236}">
                  <a16:creationId xmlns:a16="http://schemas.microsoft.com/office/drawing/2014/main" id="{259FCCAE-54C6-46C1-A984-071CC5EE9AD6}"/>
                </a:ext>
              </a:extLst>
            </p:cNvPr>
            <p:cNvCxnSpPr/>
            <p:nvPr/>
          </p:nvCxnSpPr>
          <p:spPr bwMode="auto">
            <a:xfrm>
              <a:off x="1028418" y="5027317"/>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grpSp>
      <p:grpSp>
        <p:nvGrpSpPr>
          <p:cNvPr id="58" name="Group 57">
            <a:extLst>
              <a:ext uri="{FF2B5EF4-FFF2-40B4-BE49-F238E27FC236}">
                <a16:creationId xmlns:a16="http://schemas.microsoft.com/office/drawing/2014/main" id="{51A1EF5D-FCC1-413E-9DEA-01F7C7BB1040}"/>
              </a:ext>
            </a:extLst>
          </p:cNvPr>
          <p:cNvGrpSpPr/>
          <p:nvPr/>
        </p:nvGrpSpPr>
        <p:grpSpPr>
          <a:xfrm>
            <a:off x="4489861" y="3260996"/>
            <a:ext cx="1779300" cy="1912303"/>
            <a:chOff x="2762329" y="3247814"/>
            <a:chExt cx="1779300" cy="1912303"/>
          </a:xfrm>
        </p:grpSpPr>
        <p:sp>
          <p:nvSpPr>
            <p:cNvPr id="9" name="Rectangle 8">
              <a:extLst>
                <a:ext uri="{FF2B5EF4-FFF2-40B4-BE49-F238E27FC236}">
                  <a16:creationId xmlns:a16="http://schemas.microsoft.com/office/drawing/2014/main" id="{155A9B34-0587-4C0C-AF75-AF44872F384A}"/>
                </a:ext>
              </a:extLst>
            </p:cNvPr>
            <p:cNvSpPr/>
            <p:nvPr/>
          </p:nvSpPr>
          <p:spPr bwMode="auto">
            <a:xfrm>
              <a:off x="2762329" y="3247814"/>
              <a:ext cx="1779300" cy="1912303"/>
            </a:xfrm>
            <a:prstGeom prst="rect">
              <a:avLst/>
            </a:prstGeom>
            <a:noFill/>
            <a:ln w="28575" cap="flat" cmpd="sng" algn="ctr">
              <a:solidFill>
                <a:schemeClr val="tx2"/>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69098" tIns="34549" rIns="69098" bIns="34549" numCol="1" rtlCol="0" anchor="t" anchorCtr="0" compatLnSpc="1">
              <a:prstTxWarp prst="textNoShape">
                <a:avLst/>
              </a:prstTxWarp>
            </a:bodyPr>
            <a:lstStyle/>
            <a:p>
              <a:pPr defTabSz="691012" eaLnBrk="0" fontAlgn="base" hangingPunct="0">
                <a:spcBef>
                  <a:spcPct val="0"/>
                </a:spcBef>
                <a:spcAft>
                  <a:spcPct val="0"/>
                </a:spcAft>
              </a:pPr>
              <a:endParaRPr lang="en-GB" sz="1814">
                <a:latin typeface="Times" panose="02020603050405020304" pitchFamily="18" charset="0"/>
              </a:endParaRPr>
            </a:p>
          </p:txBody>
        </p:sp>
        <p:sp>
          <p:nvSpPr>
            <p:cNvPr id="15" name="Rectangle 14">
              <a:extLst>
                <a:ext uri="{FF2B5EF4-FFF2-40B4-BE49-F238E27FC236}">
                  <a16:creationId xmlns:a16="http://schemas.microsoft.com/office/drawing/2014/main" id="{79F4BD3E-488E-4945-94EC-8B9975C93372}"/>
                </a:ext>
              </a:extLst>
            </p:cNvPr>
            <p:cNvSpPr/>
            <p:nvPr/>
          </p:nvSpPr>
          <p:spPr>
            <a:xfrm>
              <a:off x="2762329" y="3247815"/>
              <a:ext cx="1756152" cy="324833"/>
            </a:xfrm>
            <a:prstGeom prst="rect">
              <a:avLst/>
            </a:prstGeom>
          </p:spPr>
          <p:txBody>
            <a:bodyPr wrap="square">
              <a:spAutoFit/>
            </a:bodyPr>
            <a:lstStyle/>
            <a:p>
              <a:pPr algn="ctr"/>
              <a:r>
                <a:rPr lang="en-GB" sz="1511" b="1">
                  <a:solidFill>
                    <a:schemeClr val="tx2"/>
                  </a:solidFill>
                  <a:latin typeface="Arial" panose="020B0604020202020204" pitchFamily="34" charset="0"/>
                  <a:cs typeface="Arial" panose="020B0604020202020204" pitchFamily="34" charset="0"/>
                </a:rPr>
                <a:t>Radiation burn </a:t>
              </a:r>
            </a:p>
          </p:txBody>
        </p:sp>
        <p:cxnSp>
          <p:nvCxnSpPr>
            <p:cNvPr id="51" name="Straight Connector 50">
              <a:extLst>
                <a:ext uri="{FF2B5EF4-FFF2-40B4-BE49-F238E27FC236}">
                  <a16:creationId xmlns:a16="http://schemas.microsoft.com/office/drawing/2014/main" id="{36644BC4-836D-4B5F-B7E9-D8EEB014901A}"/>
                </a:ext>
              </a:extLst>
            </p:cNvPr>
            <p:cNvCxnSpPr/>
            <p:nvPr/>
          </p:nvCxnSpPr>
          <p:spPr bwMode="auto">
            <a:xfrm>
              <a:off x="2871753" y="3639950"/>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52" name="Straight Connector 51">
              <a:extLst>
                <a:ext uri="{FF2B5EF4-FFF2-40B4-BE49-F238E27FC236}">
                  <a16:creationId xmlns:a16="http://schemas.microsoft.com/office/drawing/2014/main" id="{921939F5-E8B7-40E7-AD8F-5CCF48105CE9}"/>
                </a:ext>
              </a:extLst>
            </p:cNvPr>
            <p:cNvCxnSpPr/>
            <p:nvPr/>
          </p:nvCxnSpPr>
          <p:spPr bwMode="auto">
            <a:xfrm>
              <a:off x="2881573" y="3856044"/>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53" name="Straight Connector 52">
              <a:extLst>
                <a:ext uri="{FF2B5EF4-FFF2-40B4-BE49-F238E27FC236}">
                  <a16:creationId xmlns:a16="http://schemas.microsoft.com/office/drawing/2014/main" id="{E4282D5A-8BC8-44D2-9560-64B5E337BECB}"/>
                </a:ext>
              </a:extLst>
            </p:cNvPr>
            <p:cNvCxnSpPr/>
            <p:nvPr/>
          </p:nvCxnSpPr>
          <p:spPr bwMode="auto">
            <a:xfrm>
              <a:off x="2881572" y="4079901"/>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54" name="Straight Connector 53">
              <a:extLst>
                <a:ext uri="{FF2B5EF4-FFF2-40B4-BE49-F238E27FC236}">
                  <a16:creationId xmlns:a16="http://schemas.microsoft.com/office/drawing/2014/main" id="{21C674AF-F62A-42B8-8C87-EDE1E63C3483}"/>
                </a:ext>
              </a:extLst>
            </p:cNvPr>
            <p:cNvCxnSpPr/>
            <p:nvPr/>
          </p:nvCxnSpPr>
          <p:spPr bwMode="auto">
            <a:xfrm>
              <a:off x="2871752" y="4303758"/>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55" name="Straight Connector 54">
              <a:extLst>
                <a:ext uri="{FF2B5EF4-FFF2-40B4-BE49-F238E27FC236}">
                  <a16:creationId xmlns:a16="http://schemas.microsoft.com/office/drawing/2014/main" id="{2803E263-1496-4870-9A62-E3432CF41375}"/>
                </a:ext>
              </a:extLst>
            </p:cNvPr>
            <p:cNvCxnSpPr/>
            <p:nvPr/>
          </p:nvCxnSpPr>
          <p:spPr bwMode="auto">
            <a:xfrm>
              <a:off x="2871751" y="4535380"/>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56" name="Straight Connector 55">
              <a:extLst>
                <a:ext uri="{FF2B5EF4-FFF2-40B4-BE49-F238E27FC236}">
                  <a16:creationId xmlns:a16="http://schemas.microsoft.com/office/drawing/2014/main" id="{B8CD628B-467F-4851-8D94-B83E76DAD3A6}"/>
                </a:ext>
              </a:extLst>
            </p:cNvPr>
            <p:cNvCxnSpPr/>
            <p:nvPr/>
          </p:nvCxnSpPr>
          <p:spPr bwMode="auto">
            <a:xfrm>
              <a:off x="2889778" y="4772404"/>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cxnSp>
          <p:nvCxnSpPr>
            <p:cNvPr id="57" name="Straight Connector 56">
              <a:extLst>
                <a:ext uri="{FF2B5EF4-FFF2-40B4-BE49-F238E27FC236}">
                  <a16:creationId xmlns:a16="http://schemas.microsoft.com/office/drawing/2014/main" id="{C3F5FEBE-76E7-4C28-9FE2-79EF6BDEE4E6}"/>
                </a:ext>
              </a:extLst>
            </p:cNvPr>
            <p:cNvCxnSpPr/>
            <p:nvPr/>
          </p:nvCxnSpPr>
          <p:spPr bwMode="auto">
            <a:xfrm>
              <a:off x="2888378" y="5027317"/>
              <a:ext cx="1537242"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cxnSp>
      </p:grpSp>
      <p:pic>
        <p:nvPicPr>
          <p:cNvPr id="5122" name="Picture 2" descr="Fire, Flame, Red, Heat, Hot, Fire, Fire">
            <a:extLst>
              <a:ext uri="{FF2B5EF4-FFF2-40B4-BE49-F238E27FC236}">
                <a16:creationId xmlns:a16="http://schemas.microsoft.com/office/drawing/2014/main" id="{E1097D36-65DD-46A1-B2AE-807C3DFDD5A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86350" y="3081565"/>
            <a:ext cx="1041556" cy="1566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9769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60827A-EE0D-43E5-A467-A1C95E38D2D5}"/>
              </a:ext>
            </a:extLst>
          </p:cNvPr>
          <p:cNvSpPr>
            <a:spLocks noGrp="1"/>
          </p:cNvSpPr>
          <p:nvPr>
            <p:ph idx="16"/>
          </p:nvPr>
        </p:nvSpPr>
        <p:spPr/>
        <p:txBody>
          <a:bodyPr/>
          <a:lstStyle/>
          <a:p>
            <a:r>
              <a:rPr lang="en-GB"/>
              <a:t>Types of burn </a:t>
            </a:r>
            <a:r>
              <a:rPr lang="en-GB" sz="1200"/>
              <a:t>(answers)</a:t>
            </a:r>
          </a:p>
        </p:txBody>
      </p:sp>
      <p:sp>
        <p:nvSpPr>
          <p:cNvPr id="3" name="Text Placeholder 2">
            <a:extLst>
              <a:ext uri="{FF2B5EF4-FFF2-40B4-BE49-F238E27FC236}">
                <a16:creationId xmlns:a16="http://schemas.microsoft.com/office/drawing/2014/main" id="{60FEA2F6-9B3B-46CD-BEC0-9A1E85AC1175}"/>
              </a:ext>
            </a:extLst>
          </p:cNvPr>
          <p:cNvSpPr>
            <a:spLocks noGrp="1"/>
          </p:cNvSpPr>
          <p:nvPr>
            <p:ph type="body" sz="quarter" idx="10"/>
          </p:nvPr>
        </p:nvSpPr>
        <p:spPr/>
        <p:txBody>
          <a:bodyPr/>
          <a:lstStyle/>
          <a:p>
            <a:endParaRPr lang="en-GB"/>
          </a:p>
        </p:txBody>
      </p:sp>
      <p:sp>
        <p:nvSpPr>
          <p:cNvPr id="4" name="Rectangle 3">
            <a:extLst>
              <a:ext uri="{FF2B5EF4-FFF2-40B4-BE49-F238E27FC236}">
                <a16:creationId xmlns:a16="http://schemas.microsoft.com/office/drawing/2014/main" id="{96F4E156-3071-4270-A028-2C64AD95F5E2}"/>
              </a:ext>
            </a:extLst>
          </p:cNvPr>
          <p:cNvSpPr/>
          <p:nvPr/>
        </p:nvSpPr>
        <p:spPr bwMode="auto">
          <a:xfrm>
            <a:off x="1782114" y="1139261"/>
            <a:ext cx="1779300" cy="1912303"/>
          </a:xfrm>
          <a:prstGeom prst="rect">
            <a:avLst/>
          </a:prstGeom>
          <a:noFill/>
          <a:ln w="28575" cap="flat" cmpd="sng" algn="ctr">
            <a:solidFill>
              <a:schemeClr val="tx2"/>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69098" tIns="34549" rIns="69098" bIns="34549" numCol="1" rtlCol="0" anchor="t" anchorCtr="0" compatLnSpc="1">
            <a:prstTxWarp prst="textNoShape">
              <a:avLst/>
            </a:prstTxWarp>
          </a:bodyPr>
          <a:lstStyle/>
          <a:p>
            <a:pPr defTabSz="691012" eaLnBrk="0" fontAlgn="base" hangingPunct="0">
              <a:spcBef>
                <a:spcPct val="0"/>
              </a:spcBef>
              <a:spcAft>
                <a:spcPct val="0"/>
              </a:spcAft>
            </a:pPr>
            <a:endParaRPr lang="en-GB" sz="1814">
              <a:latin typeface="Times" panose="02020603050405020304" pitchFamily="18" charset="0"/>
            </a:endParaRPr>
          </a:p>
        </p:txBody>
      </p:sp>
      <p:sp>
        <p:nvSpPr>
          <p:cNvPr id="5" name="Rectangle 4">
            <a:extLst>
              <a:ext uri="{FF2B5EF4-FFF2-40B4-BE49-F238E27FC236}">
                <a16:creationId xmlns:a16="http://schemas.microsoft.com/office/drawing/2014/main" id="{85EAE625-C049-495E-8341-50A586681D72}"/>
              </a:ext>
            </a:extLst>
          </p:cNvPr>
          <p:cNvSpPr/>
          <p:nvPr/>
        </p:nvSpPr>
        <p:spPr bwMode="auto">
          <a:xfrm>
            <a:off x="3653677" y="1139261"/>
            <a:ext cx="1779300" cy="1912303"/>
          </a:xfrm>
          <a:prstGeom prst="rect">
            <a:avLst/>
          </a:prstGeom>
          <a:noFill/>
          <a:ln w="28575" cap="flat" cmpd="sng" algn="ctr">
            <a:solidFill>
              <a:schemeClr val="tx2"/>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69098" tIns="34549" rIns="69098" bIns="34549" numCol="1" rtlCol="0" anchor="t" anchorCtr="0" compatLnSpc="1">
            <a:prstTxWarp prst="textNoShape">
              <a:avLst/>
            </a:prstTxWarp>
          </a:bodyPr>
          <a:lstStyle/>
          <a:p>
            <a:pPr defTabSz="691012" eaLnBrk="0" fontAlgn="base" hangingPunct="0">
              <a:spcBef>
                <a:spcPct val="0"/>
              </a:spcBef>
              <a:spcAft>
                <a:spcPct val="0"/>
              </a:spcAft>
            </a:pPr>
            <a:endParaRPr lang="en-GB" sz="1814">
              <a:latin typeface="Times" panose="02020603050405020304" pitchFamily="18" charset="0"/>
            </a:endParaRPr>
          </a:p>
        </p:txBody>
      </p:sp>
      <p:sp>
        <p:nvSpPr>
          <p:cNvPr id="6" name="Rectangle 5">
            <a:extLst>
              <a:ext uri="{FF2B5EF4-FFF2-40B4-BE49-F238E27FC236}">
                <a16:creationId xmlns:a16="http://schemas.microsoft.com/office/drawing/2014/main" id="{29BCE62B-02AD-4688-9A44-A66525E4ED6B}"/>
              </a:ext>
            </a:extLst>
          </p:cNvPr>
          <p:cNvSpPr/>
          <p:nvPr/>
        </p:nvSpPr>
        <p:spPr bwMode="auto">
          <a:xfrm>
            <a:off x="5516868" y="1139261"/>
            <a:ext cx="1779300" cy="1912303"/>
          </a:xfrm>
          <a:prstGeom prst="rect">
            <a:avLst/>
          </a:prstGeom>
          <a:noFill/>
          <a:ln w="28575" cap="flat" cmpd="sng" algn="ctr">
            <a:solidFill>
              <a:schemeClr val="tx2"/>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69098" tIns="34549" rIns="69098" bIns="34549" numCol="1" rtlCol="0" anchor="t" anchorCtr="0" compatLnSpc="1">
            <a:prstTxWarp prst="textNoShape">
              <a:avLst/>
            </a:prstTxWarp>
          </a:bodyPr>
          <a:lstStyle/>
          <a:p>
            <a:pPr defTabSz="691012" eaLnBrk="0" fontAlgn="base" hangingPunct="0">
              <a:spcBef>
                <a:spcPct val="0"/>
              </a:spcBef>
              <a:spcAft>
                <a:spcPct val="0"/>
              </a:spcAft>
            </a:pPr>
            <a:endParaRPr lang="en-GB" sz="1814">
              <a:latin typeface="Times" panose="02020603050405020304" pitchFamily="18" charset="0"/>
            </a:endParaRPr>
          </a:p>
        </p:txBody>
      </p:sp>
      <p:sp>
        <p:nvSpPr>
          <p:cNvPr id="8" name="Rectangle 7">
            <a:extLst>
              <a:ext uri="{FF2B5EF4-FFF2-40B4-BE49-F238E27FC236}">
                <a16:creationId xmlns:a16="http://schemas.microsoft.com/office/drawing/2014/main" id="{636419A7-4531-48F4-81A4-1B43929A7C69}"/>
              </a:ext>
            </a:extLst>
          </p:cNvPr>
          <p:cNvSpPr/>
          <p:nvPr/>
        </p:nvSpPr>
        <p:spPr bwMode="auto">
          <a:xfrm>
            <a:off x="2671341" y="3163479"/>
            <a:ext cx="1779300" cy="1912303"/>
          </a:xfrm>
          <a:prstGeom prst="rect">
            <a:avLst/>
          </a:prstGeom>
          <a:noFill/>
          <a:ln w="28575" cap="flat" cmpd="sng" algn="ctr">
            <a:solidFill>
              <a:schemeClr val="tx2"/>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69098" tIns="34549" rIns="69098" bIns="34549" numCol="1" rtlCol="0" anchor="t" anchorCtr="0" compatLnSpc="1">
            <a:prstTxWarp prst="textNoShape">
              <a:avLst/>
            </a:prstTxWarp>
          </a:bodyPr>
          <a:lstStyle/>
          <a:p>
            <a:pPr defTabSz="691012" eaLnBrk="0" fontAlgn="base" hangingPunct="0">
              <a:spcBef>
                <a:spcPct val="0"/>
              </a:spcBef>
              <a:spcAft>
                <a:spcPct val="0"/>
              </a:spcAft>
            </a:pPr>
            <a:endParaRPr lang="en-GB" sz="1814">
              <a:latin typeface="Times" panose="02020603050405020304" pitchFamily="18" charset="0"/>
            </a:endParaRPr>
          </a:p>
        </p:txBody>
      </p:sp>
      <p:sp>
        <p:nvSpPr>
          <p:cNvPr id="9" name="Rectangle 8">
            <a:extLst>
              <a:ext uri="{FF2B5EF4-FFF2-40B4-BE49-F238E27FC236}">
                <a16:creationId xmlns:a16="http://schemas.microsoft.com/office/drawing/2014/main" id="{40F85EF9-111C-41AA-AAB7-937D8F27BBC7}"/>
              </a:ext>
            </a:extLst>
          </p:cNvPr>
          <p:cNvSpPr/>
          <p:nvPr/>
        </p:nvSpPr>
        <p:spPr bwMode="auto">
          <a:xfrm>
            <a:off x="4542904" y="3163479"/>
            <a:ext cx="1779300" cy="1912303"/>
          </a:xfrm>
          <a:prstGeom prst="rect">
            <a:avLst/>
          </a:prstGeom>
          <a:noFill/>
          <a:ln w="28575" cap="flat" cmpd="sng" algn="ctr">
            <a:solidFill>
              <a:schemeClr val="tx2"/>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69098" tIns="34549" rIns="69098" bIns="34549" numCol="1" rtlCol="0" anchor="t" anchorCtr="0" compatLnSpc="1">
            <a:prstTxWarp prst="textNoShape">
              <a:avLst/>
            </a:prstTxWarp>
          </a:bodyPr>
          <a:lstStyle/>
          <a:p>
            <a:pPr defTabSz="691012" eaLnBrk="0" fontAlgn="base" hangingPunct="0">
              <a:spcBef>
                <a:spcPct val="0"/>
              </a:spcBef>
              <a:spcAft>
                <a:spcPct val="0"/>
              </a:spcAft>
            </a:pPr>
            <a:endParaRPr lang="en-GB" sz="1814">
              <a:latin typeface="Times" panose="02020603050405020304" pitchFamily="18" charset="0"/>
            </a:endParaRPr>
          </a:p>
        </p:txBody>
      </p:sp>
      <p:sp>
        <p:nvSpPr>
          <p:cNvPr id="10" name="Rectangle 9">
            <a:extLst>
              <a:ext uri="{FF2B5EF4-FFF2-40B4-BE49-F238E27FC236}">
                <a16:creationId xmlns:a16="http://schemas.microsoft.com/office/drawing/2014/main" id="{2AE31672-EF34-439E-AEFF-1CF8C2565278}"/>
              </a:ext>
            </a:extLst>
          </p:cNvPr>
          <p:cNvSpPr/>
          <p:nvPr/>
        </p:nvSpPr>
        <p:spPr>
          <a:xfrm>
            <a:off x="1798376" y="1154639"/>
            <a:ext cx="1744718" cy="324833"/>
          </a:xfrm>
          <a:prstGeom prst="rect">
            <a:avLst/>
          </a:prstGeom>
        </p:spPr>
        <p:txBody>
          <a:bodyPr wrap="square">
            <a:spAutoFit/>
          </a:bodyPr>
          <a:lstStyle/>
          <a:p>
            <a:pPr algn="ctr"/>
            <a:r>
              <a:rPr lang="en-GB" sz="1511" b="1">
                <a:solidFill>
                  <a:schemeClr val="tx2"/>
                </a:solidFill>
                <a:latin typeface="Arial" panose="020B0604020202020204" pitchFamily="34" charset="0"/>
                <a:cs typeface="Arial" panose="020B0604020202020204" pitchFamily="34" charset="0"/>
              </a:rPr>
              <a:t>Dry burn </a:t>
            </a:r>
          </a:p>
        </p:txBody>
      </p:sp>
      <p:sp>
        <p:nvSpPr>
          <p:cNvPr id="11" name="Rectangle 10">
            <a:extLst>
              <a:ext uri="{FF2B5EF4-FFF2-40B4-BE49-F238E27FC236}">
                <a16:creationId xmlns:a16="http://schemas.microsoft.com/office/drawing/2014/main" id="{CEB4423A-2384-4F78-B406-436AD917D34B}"/>
              </a:ext>
            </a:extLst>
          </p:cNvPr>
          <p:cNvSpPr/>
          <p:nvPr/>
        </p:nvSpPr>
        <p:spPr>
          <a:xfrm>
            <a:off x="3652923" y="1154639"/>
            <a:ext cx="1779300" cy="324833"/>
          </a:xfrm>
          <a:prstGeom prst="rect">
            <a:avLst/>
          </a:prstGeom>
        </p:spPr>
        <p:txBody>
          <a:bodyPr wrap="square">
            <a:spAutoFit/>
          </a:bodyPr>
          <a:lstStyle/>
          <a:p>
            <a:pPr algn="ctr"/>
            <a:r>
              <a:rPr lang="en-GB" sz="1511" b="1">
                <a:solidFill>
                  <a:schemeClr val="tx2"/>
                </a:solidFill>
                <a:latin typeface="Arial" panose="020B0604020202020204" pitchFamily="34" charset="0"/>
                <a:cs typeface="Arial" panose="020B0604020202020204" pitchFamily="34" charset="0"/>
              </a:rPr>
              <a:t>Scald</a:t>
            </a:r>
            <a:endParaRPr lang="en-GB" sz="1511" b="1">
              <a:solidFill>
                <a:schemeClr val="tx2"/>
              </a:solidFill>
            </a:endParaRPr>
          </a:p>
        </p:txBody>
      </p:sp>
      <p:sp>
        <p:nvSpPr>
          <p:cNvPr id="12" name="Rectangle 11">
            <a:extLst>
              <a:ext uri="{FF2B5EF4-FFF2-40B4-BE49-F238E27FC236}">
                <a16:creationId xmlns:a16="http://schemas.microsoft.com/office/drawing/2014/main" id="{7550D86D-1CBA-4452-8AAE-0E11E7D32285}"/>
              </a:ext>
            </a:extLst>
          </p:cNvPr>
          <p:cNvSpPr/>
          <p:nvPr/>
        </p:nvSpPr>
        <p:spPr>
          <a:xfrm>
            <a:off x="5537509" y="1154639"/>
            <a:ext cx="1757905" cy="324833"/>
          </a:xfrm>
          <a:prstGeom prst="rect">
            <a:avLst/>
          </a:prstGeom>
        </p:spPr>
        <p:txBody>
          <a:bodyPr wrap="square">
            <a:spAutoFit/>
          </a:bodyPr>
          <a:lstStyle/>
          <a:p>
            <a:pPr algn="ctr"/>
            <a:r>
              <a:rPr lang="en-GB" sz="1511" b="1">
                <a:solidFill>
                  <a:schemeClr val="tx2"/>
                </a:solidFill>
                <a:latin typeface="Arial" panose="020B0604020202020204" pitchFamily="34" charset="0"/>
                <a:cs typeface="Arial" panose="020B0604020202020204" pitchFamily="34" charset="0"/>
              </a:rPr>
              <a:t>Electrical burns </a:t>
            </a:r>
          </a:p>
        </p:txBody>
      </p:sp>
      <p:sp>
        <p:nvSpPr>
          <p:cNvPr id="14" name="Rectangle 13">
            <a:extLst>
              <a:ext uri="{FF2B5EF4-FFF2-40B4-BE49-F238E27FC236}">
                <a16:creationId xmlns:a16="http://schemas.microsoft.com/office/drawing/2014/main" id="{427095C8-9B33-46E8-B851-12A0AEA5DA0B}"/>
              </a:ext>
            </a:extLst>
          </p:cNvPr>
          <p:cNvSpPr/>
          <p:nvPr/>
        </p:nvSpPr>
        <p:spPr>
          <a:xfrm>
            <a:off x="2685078" y="3163480"/>
            <a:ext cx="1755609" cy="324833"/>
          </a:xfrm>
          <a:prstGeom prst="rect">
            <a:avLst/>
          </a:prstGeom>
        </p:spPr>
        <p:txBody>
          <a:bodyPr wrap="square">
            <a:spAutoFit/>
          </a:bodyPr>
          <a:lstStyle/>
          <a:p>
            <a:pPr algn="ctr"/>
            <a:r>
              <a:rPr lang="en-GB" sz="1511" b="1">
                <a:solidFill>
                  <a:schemeClr val="tx2"/>
                </a:solidFill>
                <a:latin typeface="Arial" panose="020B0604020202020204" pitchFamily="34" charset="0"/>
                <a:cs typeface="Arial" panose="020B0604020202020204" pitchFamily="34" charset="0"/>
              </a:rPr>
              <a:t>Chemical burn </a:t>
            </a:r>
          </a:p>
        </p:txBody>
      </p:sp>
      <p:sp>
        <p:nvSpPr>
          <p:cNvPr id="15" name="Rectangle 14">
            <a:extLst>
              <a:ext uri="{FF2B5EF4-FFF2-40B4-BE49-F238E27FC236}">
                <a16:creationId xmlns:a16="http://schemas.microsoft.com/office/drawing/2014/main" id="{45582B88-7828-45B3-8158-F5C4179E49C2}"/>
              </a:ext>
            </a:extLst>
          </p:cNvPr>
          <p:cNvSpPr/>
          <p:nvPr/>
        </p:nvSpPr>
        <p:spPr>
          <a:xfrm>
            <a:off x="4563844" y="3163480"/>
            <a:ext cx="1758360" cy="324833"/>
          </a:xfrm>
          <a:prstGeom prst="rect">
            <a:avLst/>
          </a:prstGeom>
        </p:spPr>
        <p:txBody>
          <a:bodyPr wrap="square">
            <a:spAutoFit/>
          </a:bodyPr>
          <a:lstStyle/>
          <a:p>
            <a:pPr algn="ctr"/>
            <a:r>
              <a:rPr lang="en-GB" sz="1511" b="1">
                <a:solidFill>
                  <a:schemeClr val="tx2"/>
                </a:solidFill>
                <a:latin typeface="Arial" panose="020B0604020202020204" pitchFamily="34" charset="0"/>
                <a:cs typeface="Arial" panose="020B0604020202020204" pitchFamily="34" charset="0"/>
              </a:rPr>
              <a:t>Radiation burn </a:t>
            </a:r>
          </a:p>
        </p:txBody>
      </p:sp>
      <p:sp>
        <p:nvSpPr>
          <p:cNvPr id="17" name="Rectangle 16">
            <a:extLst>
              <a:ext uri="{FF2B5EF4-FFF2-40B4-BE49-F238E27FC236}">
                <a16:creationId xmlns:a16="http://schemas.microsoft.com/office/drawing/2014/main" id="{AF08F3E6-CD44-4DDE-8CE3-5371342B34B7}"/>
              </a:ext>
            </a:extLst>
          </p:cNvPr>
          <p:cNvSpPr/>
          <p:nvPr/>
        </p:nvSpPr>
        <p:spPr>
          <a:xfrm>
            <a:off x="2691393" y="1408883"/>
            <a:ext cx="809837" cy="324833"/>
          </a:xfrm>
          <a:prstGeom prst="rect">
            <a:avLst/>
          </a:prstGeom>
        </p:spPr>
        <p:txBody>
          <a:bodyPr wrap="none">
            <a:spAutoFit/>
          </a:bodyPr>
          <a:lstStyle/>
          <a:p>
            <a:r>
              <a:rPr lang="en-GB" sz="1511">
                <a:latin typeface="Arial" panose="020B0604020202020204" pitchFamily="34" charset="0"/>
                <a:cs typeface="Arial" panose="020B0604020202020204" pitchFamily="34" charset="0"/>
              </a:rPr>
              <a:t>flames </a:t>
            </a:r>
            <a:endParaRPr lang="en-GB" sz="1511"/>
          </a:p>
        </p:txBody>
      </p:sp>
      <p:sp>
        <p:nvSpPr>
          <p:cNvPr id="18" name="Rectangle 17">
            <a:extLst>
              <a:ext uri="{FF2B5EF4-FFF2-40B4-BE49-F238E27FC236}">
                <a16:creationId xmlns:a16="http://schemas.microsoft.com/office/drawing/2014/main" id="{C212DFDD-937E-4484-BAB8-7EF0CCA81146}"/>
              </a:ext>
            </a:extLst>
          </p:cNvPr>
          <p:cNvSpPr/>
          <p:nvPr/>
        </p:nvSpPr>
        <p:spPr>
          <a:xfrm>
            <a:off x="1721572" y="1682908"/>
            <a:ext cx="1537769" cy="929485"/>
          </a:xfrm>
          <a:prstGeom prst="rect">
            <a:avLst/>
          </a:prstGeom>
        </p:spPr>
        <p:txBody>
          <a:bodyPr wrap="square" anchor="t">
            <a:spAutoFit/>
          </a:bodyPr>
          <a:lstStyle/>
          <a:p>
            <a:pPr algn="ctr"/>
            <a:r>
              <a:rPr lang="en-GB" sz="1360">
                <a:latin typeface="Arial"/>
                <a:ea typeface="MS PGothic"/>
                <a:cs typeface="Arial"/>
              </a:rPr>
              <a:t>Contact with hot objects like an iron or  hair straighteners </a:t>
            </a:r>
            <a:endParaRPr lang="en-GB" sz="1360"/>
          </a:p>
        </p:txBody>
      </p:sp>
      <p:sp>
        <p:nvSpPr>
          <p:cNvPr id="19" name="Rectangle 18">
            <a:extLst>
              <a:ext uri="{FF2B5EF4-FFF2-40B4-BE49-F238E27FC236}">
                <a16:creationId xmlns:a16="http://schemas.microsoft.com/office/drawing/2014/main" id="{0959687D-C615-4744-8B27-61D06B5D6DC9}"/>
              </a:ext>
            </a:extLst>
          </p:cNvPr>
          <p:cNvSpPr/>
          <p:nvPr/>
        </p:nvSpPr>
        <p:spPr>
          <a:xfrm>
            <a:off x="2685079" y="2629485"/>
            <a:ext cx="869149" cy="371512"/>
          </a:xfrm>
          <a:prstGeom prst="rect">
            <a:avLst/>
          </a:prstGeom>
        </p:spPr>
        <p:txBody>
          <a:bodyPr wrap="none">
            <a:spAutoFit/>
          </a:bodyPr>
          <a:lstStyle/>
          <a:p>
            <a:r>
              <a:rPr lang="en-GB" sz="1814">
                <a:latin typeface="Arial" panose="020B0604020202020204" pitchFamily="34" charset="0"/>
                <a:cs typeface="Arial" panose="020B0604020202020204" pitchFamily="34" charset="0"/>
              </a:rPr>
              <a:t>friction</a:t>
            </a:r>
            <a:endParaRPr lang="en-GB" sz="1814"/>
          </a:p>
        </p:txBody>
      </p:sp>
      <p:sp>
        <p:nvSpPr>
          <p:cNvPr id="20" name="Rectangle 19">
            <a:extLst>
              <a:ext uri="{FF2B5EF4-FFF2-40B4-BE49-F238E27FC236}">
                <a16:creationId xmlns:a16="http://schemas.microsoft.com/office/drawing/2014/main" id="{07D65DC3-39CA-4914-BFA0-88CC48089998}"/>
              </a:ext>
            </a:extLst>
          </p:cNvPr>
          <p:cNvSpPr/>
          <p:nvPr/>
        </p:nvSpPr>
        <p:spPr>
          <a:xfrm>
            <a:off x="3764579" y="2412513"/>
            <a:ext cx="923651" cy="417935"/>
          </a:xfrm>
          <a:prstGeom prst="rect">
            <a:avLst/>
          </a:prstGeom>
        </p:spPr>
        <p:txBody>
          <a:bodyPr wrap="none">
            <a:spAutoFit/>
          </a:bodyPr>
          <a:lstStyle/>
          <a:p>
            <a:r>
              <a:rPr lang="en-GB" sz="2116">
                <a:latin typeface="Arial" panose="020B0604020202020204" pitchFamily="34" charset="0"/>
                <a:cs typeface="Arial" panose="020B0604020202020204" pitchFamily="34" charset="0"/>
              </a:rPr>
              <a:t>steam</a:t>
            </a:r>
            <a:endParaRPr lang="en-GB" sz="1134"/>
          </a:p>
        </p:txBody>
      </p:sp>
      <p:sp>
        <p:nvSpPr>
          <p:cNvPr id="21" name="Rectangle 20">
            <a:extLst>
              <a:ext uri="{FF2B5EF4-FFF2-40B4-BE49-F238E27FC236}">
                <a16:creationId xmlns:a16="http://schemas.microsoft.com/office/drawing/2014/main" id="{2888DE8F-B16A-4304-BFE8-4734CD61C56F}"/>
              </a:ext>
            </a:extLst>
          </p:cNvPr>
          <p:cNvSpPr/>
          <p:nvPr/>
        </p:nvSpPr>
        <p:spPr>
          <a:xfrm>
            <a:off x="4054410" y="1882663"/>
            <a:ext cx="1483098" cy="417935"/>
          </a:xfrm>
          <a:prstGeom prst="rect">
            <a:avLst/>
          </a:prstGeom>
        </p:spPr>
        <p:txBody>
          <a:bodyPr wrap="none">
            <a:spAutoFit/>
          </a:bodyPr>
          <a:lstStyle/>
          <a:p>
            <a:r>
              <a:rPr lang="en-GB" sz="2116">
                <a:latin typeface="Arial" panose="020B0604020202020204" pitchFamily="34" charset="0"/>
                <a:cs typeface="Arial" panose="020B0604020202020204" pitchFamily="34" charset="0"/>
              </a:rPr>
              <a:t>hot liquids </a:t>
            </a:r>
            <a:endParaRPr lang="en-GB" sz="1134"/>
          </a:p>
        </p:txBody>
      </p:sp>
      <p:sp>
        <p:nvSpPr>
          <p:cNvPr id="22" name="Rectangle 21">
            <a:extLst>
              <a:ext uri="{FF2B5EF4-FFF2-40B4-BE49-F238E27FC236}">
                <a16:creationId xmlns:a16="http://schemas.microsoft.com/office/drawing/2014/main" id="{81C6103F-64BA-422E-97C9-BC44A69BBF33}"/>
              </a:ext>
            </a:extLst>
          </p:cNvPr>
          <p:cNvSpPr/>
          <p:nvPr/>
        </p:nvSpPr>
        <p:spPr>
          <a:xfrm>
            <a:off x="3719760" y="1410070"/>
            <a:ext cx="1013419" cy="417935"/>
          </a:xfrm>
          <a:prstGeom prst="rect">
            <a:avLst/>
          </a:prstGeom>
        </p:spPr>
        <p:txBody>
          <a:bodyPr wrap="none">
            <a:spAutoFit/>
          </a:bodyPr>
          <a:lstStyle/>
          <a:p>
            <a:r>
              <a:rPr lang="en-GB" sz="2116">
                <a:latin typeface="Arial" panose="020B0604020202020204" pitchFamily="34" charset="0"/>
                <a:cs typeface="Arial" panose="020B0604020202020204" pitchFamily="34" charset="0"/>
              </a:rPr>
              <a:t>hot fat </a:t>
            </a:r>
            <a:endParaRPr lang="en-GB" sz="1134"/>
          </a:p>
        </p:txBody>
      </p:sp>
      <p:sp>
        <p:nvSpPr>
          <p:cNvPr id="23" name="Rectangle 22">
            <a:extLst>
              <a:ext uri="{FF2B5EF4-FFF2-40B4-BE49-F238E27FC236}">
                <a16:creationId xmlns:a16="http://schemas.microsoft.com/office/drawing/2014/main" id="{EC2E916F-4CC8-45C4-94DE-6CDE9967772B}"/>
              </a:ext>
            </a:extLst>
          </p:cNvPr>
          <p:cNvSpPr/>
          <p:nvPr/>
        </p:nvSpPr>
        <p:spPr>
          <a:xfrm>
            <a:off x="5585471" y="1443040"/>
            <a:ext cx="1709943" cy="720197"/>
          </a:xfrm>
          <a:prstGeom prst="rect">
            <a:avLst/>
          </a:prstGeom>
        </p:spPr>
        <p:txBody>
          <a:bodyPr wrap="square">
            <a:spAutoFit/>
          </a:bodyPr>
          <a:lstStyle/>
          <a:p>
            <a:pPr algn="ctr"/>
            <a:r>
              <a:rPr lang="en-GB" sz="1360">
                <a:latin typeface="Arial" panose="020B0604020202020204" pitchFamily="34" charset="0"/>
                <a:cs typeface="Arial" panose="020B0604020202020204" pitchFamily="34" charset="0"/>
              </a:rPr>
              <a:t>low voltage current (domestic appliances)</a:t>
            </a:r>
            <a:endParaRPr lang="en-GB" sz="1360"/>
          </a:p>
        </p:txBody>
      </p:sp>
      <p:sp>
        <p:nvSpPr>
          <p:cNvPr id="24" name="Rectangle 23">
            <a:extLst>
              <a:ext uri="{FF2B5EF4-FFF2-40B4-BE49-F238E27FC236}">
                <a16:creationId xmlns:a16="http://schemas.microsoft.com/office/drawing/2014/main" id="{C0691CED-0BE2-45BC-B000-0F12F6BFE368}"/>
              </a:ext>
            </a:extLst>
          </p:cNvPr>
          <p:cNvSpPr/>
          <p:nvPr/>
        </p:nvSpPr>
        <p:spPr>
          <a:xfrm>
            <a:off x="5565802" y="2101792"/>
            <a:ext cx="1779301" cy="510909"/>
          </a:xfrm>
          <a:prstGeom prst="rect">
            <a:avLst/>
          </a:prstGeom>
        </p:spPr>
        <p:txBody>
          <a:bodyPr wrap="square">
            <a:spAutoFit/>
          </a:bodyPr>
          <a:lstStyle/>
          <a:p>
            <a:pPr algn="ctr"/>
            <a:r>
              <a:rPr lang="en-GB" sz="1360">
                <a:latin typeface="Arial" panose="020B0604020202020204" pitchFamily="34" charset="0"/>
                <a:cs typeface="Arial" panose="020B0604020202020204" pitchFamily="34" charset="0"/>
              </a:rPr>
              <a:t>high voltage current (power lines) </a:t>
            </a:r>
            <a:endParaRPr lang="en-GB" sz="1360"/>
          </a:p>
        </p:txBody>
      </p:sp>
      <p:sp>
        <p:nvSpPr>
          <p:cNvPr id="25" name="Rectangle 24">
            <a:extLst>
              <a:ext uri="{FF2B5EF4-FFF2-40B4-BE49-F238E27FC236}">
                <a16:creationId xmlns:a16="http://schemas.microsoft.com/office/drawing/2014/main" id="{EE05D953-E321-47E6-876F-5216AF835A34}"/>
              </a:ext>
            </a:extLst>
          </p:cNvPr>
          <p:cNvSpPr/>
          <p:nvPr/>
        </p:nvSpPr>
        <p:spPr>
          <a:xfrm>
            <a:off x="5739430" y="2592030"/>
            <a:ext cx="1476686" cy="324833"/>
          </a:xfrm>
          <a:prstGeom prst="rect">
            <a:avLst/>
          </a:prstGeom>
        </p:spPr>
        <p:txBody>
          <a:bodyPr wrap="none">
            <a:spAutoFit/>
          </a:bodyPr>
          <a:lstStyle/>
          <a:p>
            <a:r>
              <a:rPr lang="en-GB" sz="1511">
                <a:latin typeface="Arial" panose="020B0604020202020204" pitchFamily="34" charset="0"/>
                <a:cs typeface="Arial" panose="020B0604020202020204" pitchFamily="34" charset="0"/>
              </a:rPr>
              <a:t>lightning strike </a:t>
            </a:r>
            <a:endParaRPr lang="en-GB" sz="1511"/>
          </a:p>
        </p:txBody>
      </p:sp>
      <p:sp>
        <p:nvSpPr>
          <p:cNvPr id="29" name="Rectangle 28">
            <a:extLst>
              <a:ext uri="{FF2B5EF4-FFF2-40B4-BE49-F238E27FC236}">
                <a16:creationId xmlns:a16="http://schemas.microsoft.com/office/drawing/2014/main" id="{8AF48AED-4EDD-4E92-B99A-24EF2A5681A2}"/>
              </a:ext>
            </a:extLst>
          </p:cNvPr>
          <p:cNvSpPr/>
          <p:nvPr/>
        </p:nvSpPr>
        <p:spPr>
          <a:xfrm>
            <a:off x="5103511" y="3568832"/>
            <a:ext cx="1164101" cy="417935"/>
          </a:xfrm>
          <a:prstGeom prst="rect">
            <a:avLst/>
          </a:prstGeom>
        </p:spPr>
        <p:txBody>
          <a:bodyPr wrap="none">
            <a:spAutoFit/>
          </a:bodyPr>
          <a:lstStyle/>
          <a:p>
            <a:r>
              <a:rPr lang="en-GB" sz="2116">
                <a:latin typeface="Arial" panose="020B0604020202020204" pitchFamily="34" charset="0"/>
                <a:cs typeface="Arial" panose="020B0604020202020204" pitchFamily="34" charset="0"/>
              </a:rPr>
              <a:t>sunburn</a:t>
            </a:r>
            <a:endParaRPr lang="en-GB" sz="1134"/>
          </a:p>
        </p:txBody>
      </p:sp>
      <p:sp>
        <p:nvSpPr>
          <p:cNvPr id="30" name="Rectangle 29">
            <a:extLst>
              <a:ext uri="{FF2B5EF4-FFF2-40B4-BE49-F238E27FC236}">
                <a16:creationId xmlns:a16="http://schemas.microsoft.com/office/drawing/2014/main" id="{71E2FCC5-6CAE-4EC2-B879-24FF8535DE25}"/>
              </a:ext>
            </a:extLst>
          </p:cNvPr>
          <p:cNvSpPr/>
          <p:nvPr/>
        </p:nvSpPr>
        <p:spPr>
          <a:xfrm>
            <a:off x="4653512" y="4035463"/>
            <a:ext cx="1210588" cy="417935"/>
          </a:xfrm>
          <a:prstGeom prst="rect">
            <a:avLst/>
          </a:prstGeom>
        </p:spPr>
        <p:txBody>
          <a:bodyPr wrap="none">
            <a:spAutoFit/>
          </a:bodyPr>
          <a:lstStyle/>
          <a:p>
            <a:r>
              <a:rPr lang="en-GB" sz="2116">
                <a:latin typeface="Arial" panose="020B0604020202020204" pitchFamily="34" charset="0"/>
                <a:cs typeface="Arial" panose="020B0604020202020204" pitchFamily="34" charset="0"/>
              </a:rPr>
              <a:t>sunlamp</a:t>
            </a:r>
            <a:endParaRPr lang="en-GB" sz="1134"/>
          </a:p>
        </p:txBody>
      </p:sp>
      <p:sp>
        <p:nvSpPr>
          <p:cNvPr id="31" name="Rectangle 30">
            <a:extLst>
              <a:ext uri="{FF2B5EF4-FFF2-40B4-BE49-F238E27FC236}">
                <a16:creationId xmlns:a16="http://schemas.microsoft.com/office/drawing/2014/main" id="{53AAD2A3-E664-42A9-B768-708628DFDDEC}"/>
              </a:ext>
            </a:extLst>
          </p:cNvPr>
          <p:cNvSpPr/>
          <p:nvPr/>
        </p:nvSpPr>
        <p:spPr>
          <a:xfrm>
            <a:off x="4781229" y="4571203"/>
            <a:ext cx="1614545" cy="324833"/>
          </a:xfrm>
          <a:prstGeom prst="rect">
            <a:avLst/>
          </a:prstGeom>
        </p:spPr>
        <p:txBody>
          <a:bodyPr wrap="none">
            <a:spAutoFit/>
          </a:bodyPr>
          <a:lstStyle/>
          <a:p>
            <a:r>
              <a:rPr lang="en-GB" sz="1511">
                <a:latin typeface="Arial" panose="020B0604020202020204" pitchFamily="34" charset="0"/>
                <a:cs typeface="Arial" panose="020B0604020202020204" pitchFamily="34" charset="0"/>
              </a:rPr>
              <a:t>radiation source </a:t>
            </a:r>
            <a:endParaRPr lang="en-GB" sz="1511"/>
          </a:p>
        </p:txBody>
      </p:sp>
      <p:sp>
        <p:nvSpPr>
          <p:cNvPr id="32" name="Rectangle 31">
            <a:extLst>
              <a:ext uri="{FF2B5EF4-FFF2-40B4-BE49-F238E27FC236}">
                <a16:creationId xmlns:a16="http://schemas.microsoft.com/office/drawing/2014/main" id="{53547E07-54CB-4517-997A-D614C7DD04DD}"/>
              </a:ext>
            </a:extLst>
          </p:cNvPr>
          <p:cNvSpPr/>
          <p:nvPr/>
        </p:nvSpPr>
        <p:spPr>
          <a:xfrm>
            <a:off x="2785753" y="4778103"/>
            <a:ext cx="1707519" cy="301621"/>
          </a:xfrm>
          <a:prstGeom prst="rect">
            <a:avLst/>
          </a:prstGeom>
        </p:spPr>
        <p:txBody>
          <a:bodyPr wrap="none">
            <a:spAutoFit/>
          </a:bodyPr>
          <a:lstStyle/>
          <a:p>
            <a:r>
              <a:rPr lang="en-GB" sz="1360">
                <a:latin typeface="Arial" panose="020B0604020202020204" pitchFamily="34" charset="0"/>
                <a:cs typeface="Arial" panose="020B0604020202020204" pitchFamily="34" charset="0"/>
              </a:rPr>
              <a:t>industrial chemicals</a:t>
            </a:r>
            <a:endParaRPr lang="en-GB" sz="1360"/>
          </a:p>
        </p:txBody>
      </p:sp>
      <p:sp>
        <p:nvSpPr>
          <p:cNvPr id="33" name="Rectangle 32">
            <a:extLst>
              <a:ext uri="{FF2B5EF4-FFF2-40B4-BE49-F238E27FC236}">
                <a16:creationId xmlns:a16="http://schemas.microsoft.com/office/drawing/2014/main" id="{40115DBD-CF07-489C-AA1A-0B8FB409E044}"/>
              </a:ext>
            </a:extLst>
          </p:cNvPr>
          <p:cNvSpPr/>
          <p:nvPr/>
        </p:nvSpPr>
        <p:spPr>
          <a:xfrm>
            <a:off x="2632191" y="4537620"/>
            <a:ext cx="1755609" cy="301621"/>
          </a:xfrm>
          <a:prstGeom prst="rect">
            <a:avLst/>
          </a:prstGeom>
        </p:spPr>
        <p:txBody>
          <a:bodyPr wrap="none">
            <a:spAutoFit/>
          </a:bodyPr>
          <a:lstStyle/>
          <a:p>
            <a:r>
              <a:rPr lang="en-GB" sz="1360">
                <a:latin typeface="Arial" panose="020B0604020202020204" pitchFamily="34" charset="0"/>
                <a:cs typeface="Arial" panose="020B0604020202020204" pitchFamily="34" charset="0"/>
              </a:rPr>
              <a:t>domestic chemicals </a:t>
            </a:r>
            <a:endParaRPr lang="en-GB" sz="1360"/>
          </a:p>
        </p:txBody>
      </p:sp>
      <p:sp>
        <p:nvSpPr>
          <p:cNvPr id="34" name="Rectangle 33">
            <a:extLst>
              <a:ext uri="{FF2B5EF4-FFF2-40B4-BE49-F238E27FC236}">
                <a16:creationId xmlns:a16="http://schemas.microsoft.com/office/drawing/2014/main" id="{CE67BA9E-CF7E-4791-8518-5AB3AA30A120}"/>
              </a:ext>
            </a:extLst>
          </p:cNvPr>
          <p:cNvSpPr/>
          <p:nvPr/>
        </p:nvSpPr>
        <p:spPr>
          <a:xfrm>
            <a:off x="2736422" y="3455347"/>
            <a:ext cx="1665682" cy="1138773"/>
          </a:xfrm>
          <a:prstGeom prst="rect">
            <a:avLst/>
          </a:prstGeom>
        </p:spPr>
        <p:txBody>
          <a:bodyPr wrap="square">
            <a:spAutoFit/>
          </a:bodyPr>
          <a:lstStyle/>
          <a:p>
            <a:pPr algn="ctr"/>
            <a:r>
              <a:rPr lang="en-GB" sz="1360">
                <a:latin typeface="Arial" panose="020B0604020202020204" pitchFamily="34" charset="0"/>
                <a:cs typeface="Arial" panose="020B0604020202020204" pitchFamily="34" charset="0"/>
              </a:rPr>
              <a:t>agents like bleach, oven cleaner, weed killer or any strong acid or alkali chemical</a:t>
            </a:r>
            <a:endParaRPr lang="en-GB" sz="1360"/>
          </a:p>
        </p:txBody>
      </p:sp>
      <p:pic>
        <p:nvPicPr>
          <p:cNvPr id="35" name="Picture 2" descr="Fire, Flame, Red, Heat, Hot, Fire, Fire">
            <a:extLst>
              <a:ext uri="{FF2B5EF4-FFF2-40B4-BE49-F238E27FC236}">
                <a16:creationId xmlns:a16="http://schemas.microsoft.com/office/drawing/2014/main" id="{F473B876-AAD3-4134-9CA5-68F92E5E548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95338" y="3285317"/>
            <a:ext cx="1041556" cy="15669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92683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46B9C90-8805-40D2-ABC2-0B38A9917319}"/>
              </a:ext>
            </a:extLst>
          </p:cNvPr>
          <p:cNvSpPr>
            <a:spLocks noGrp="1"/>
          </p:cNvSpPr>
          <p:nvPr>
            <p:ph idx="16"/>
          </p:nvPr>
        </p:nvSpPr>
        <p:spPr>
          <a:xfrm>
            <a:off x="491629" y="478795"/>
            <a:ext cx="4874455" cy="551146"/>
          </a:xfrm>
        </p:spPr>
        <p:txBody>
          <a:bodyPr/>
          <a:lstStyle/>
          <a:p>
            <a:r>
              <a:rPr lang="en-GB"/>
              <a:t>What you may see</a:t>
            </a:r>
          </a:p>
        </p:txBody>
      </p:sp>
      <p:sp>
        <p:nvSpPr>
          <p:cNvPr id="3" name="Text Placeholder 2">
            <a:extLst>
              <a:ext uri="{FF2B5EF4-FFF2-40B4-BE49-F238E27FC236}">
                <a16:creationId xmlns:a16="http://schemas.microsoft.com/office/drawing/2014/main" id="{220693E3-3786-44BA-927D-9F58D2BE7AC6}"/>
              </a:ext>
            </a:extLst>
          </p:cNvPr>
          <p:cNvSpPr>
            <a:spLocks noGrp="1"/>
          </p:cNvSpPr>
          <p:nvPr>
            <p:ph type="body" sz="quarter" idx="10"/>
          </p:nvPr>
        </p:nvSpPr>
        <p:spPr/>
        <p:txBody>
          <a:bodyPr/>
          <a:lstStyle/>
          <a:p>
            <a:endParaRPr lang="en-GB"/>
          </a:p>
        </p:txBody>
      </p:sp>
      <p:pic>
        <p:nvPicPr>
          <p:cNvPr id="4" name="Picture 2" descr="Image result for burns scalds">
            <a:extLst>
              <a:ext uri="{FF2B5EF4-FFF2-40B4-BE49-F238E27FC236}">
                <a16:creationId xmlns:a16="http://schemas.microsoft.com/office/drawing/2014/main" id="{676A37E6-A55F-44C0-9C7A-584EAF5C2A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4855" y="1507818"/>
            <a:ext cx="2143125" cy="269936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Image result for burns scalds">
            <a:extLst>
              <a:ext uri="{FF2B5EF4-FFF2-40B4-BE49-F238E27FC236}">
                <a16:creationId xmlns:a16="http://schemas.microsoft.com/office/drawing/2014/main" id="{C74CF4EB-4141-4FA2-8960-76BFFAD2FB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2737" y="1507819"/>
            <a:ext cx="2143125" cy="2699361"/>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39DCACC2-6E37-4073-97BA-570F0D1A27A6}"/>
              </a:ext>
            </a:extLst>
          </p:cNvPr>
          <p:cNvSpPr txBox="1"/>
          <p:nvPr/>
        </p:nvSpPr>
        <p:spPr>
          <a:xfrm>
            <a:off x="214719" y="1974729"/>
            <a:ext cx="1812758" cy="523220"/>
          </a:xfrm>
          <a:prstGeom prst="rect">
            <a:avLst/>
          </a:prstGeom>
          <a:noFill/>
        </p:spPr>
        <p:txBody>
          <a:bodyPr wrap="square" rtlCol="0">
            <a:spAutoFit/>
          </a:bodyPr>
          <a:lstStyle/>
          <a:p>
            <a:r>
              <a:rPr lang="en-GB" sz="2800" b="1">
                <a:solidFill>
                  <a:schemeClr val="tx2"/>
                </a:solidFill>
              </a:rPr>
              <a:t>Redness</a:t>
            </a:r>
          </a:p>
        </p:txBody>
      </p:sp>
      <p:sp>
        <p:nvSpPr>
          <p:cNvPr id="7" name="TextBox 6">
            <a:extLst>
              <a:ext uri="{FF2B5EF4-FFF2-40B4-BE49-F238E27FC236}">
                <a16:creationId xmlns:a16="http://schemas.microsoft.com/office/drawing/2014/main" id="{7BF61111-DC4C-4492-A8AD-5E5A8162AAB8}"/>
              </a:ext>
            </a:extLst>
          </p:cNvPr>
          <p:cNvSpPr txBox="1"/>
          <p:nvPr/>
        </p:nvSpPr>
        <p:spPr>
          <a:xfrm>
            <a:off x="556083" y="3811550"/>
            <a:ext cx="1812758" cy="523220"/>
          </a:xfrm>
          <a:prstGeom prst="rect">
            <a:avLst/>
          </a:prstGeom>
          <a:noFill/>
        </p:spPr>
        <p:txBody>
          <a:bodyPr wrap="square" rtlCol="0">
            <a:spAutoFit/>
          </a:bodyPr>
          <a:lstStyle/>
          <a:p>
            <a:r>
              <a:rPr lang="en-GB" sz="2800" b="1">
                <a:solidFill>
                  <a:srgbClr val="EDE92C"/>
                </a:solidFill>
              </a:rPr>
              <a:t>Swelling</a:t>
            </a:r>
          </a:p>
        </p:txBody>
      </p:sp>
      <p:sp>
        <p:nvSpPr>
          <p:cNvPr id="8" name="TextBox 7">
            <a:extLst>
              <a:ext uri="{FF2B5EF4-FFF2-40B4-BE49-F238E27FC236}">
                <a16:creationId xmlns:a16="http://schemas.microsoft.com/office/drawing/2014/main" id="{807CBF38-8ECD-478E-B58B-613779BAA1E1}"/>
              </a:ext>
            </a:extLst>
          </p:cNvPr>
          <p:cNvSpPr txBox="1"/>
          <p:nvPr/>
        </p:nvSpPr>
        <p:spPr>
          <a:xfrm>
            <a:off x="5982766" y="4207179"/>
            <a:ext cx="1812758" cy="523220"/>
          </a:xfrm>
          <a:prstGeom prst="rect">
            <a:avLst/>
          </a:prstGeom>
          <a:noFill/>
        </p:spPr>
        <p:txBody>
          <a:bodyPr wrap="square" rtlCol="0">
            <a:spAutoFit/>
          </a:bodyPr>
          <a:lstStyle/>
          <a:p>
            <a:r>
              <a:rPr lang="en-GB" sz="2800" b="1">
                <a:solidFill>
                  <a:schemeClr val="tx2"/>
                </a:solidFill>
              </a:rPr>
              <a:t>Blisters</a:t>
            </a:r>
          </a:p>
        </p:txBody>
      </p:sp>
      <p:sp>
        <p:nvSpPr>
          <p:cNvPr id="9" name="TextBox 8">
            <a:extLst>
              <a:ext uri="{FF2B5EF4-FFF2-40B4-BE49-F238E27FC236}">
                <a16:creationId xmlns:a16="http://schemas.microsoft.com/office/drawing/2014/main" id="{CCB34CD8-CC7F-4C7C-9253-431328E4CF32}"/>
              </a:ext>
            </a:extLst>
          </p:cNvPr>
          <p:cNvSpPr txBox="1"/>
          <p:nvPr/>
        </p:nvSpPr>
        <p:spPr>
          <a:xfrm>
            <a:off x="3161235" y="4730399"/>
            <a:ext cx="1812758" cy="523220"/>
          </a:xfrm>
          <a:prstGeom prst="rect">
            <a:avLst/>
          </a:prstGeom>
          <a:noFill/>
        </p:spPr>
        <p:txBody>
          <a:bodyPr wrap="square" rtlCol="0">
            <a:spAutoFit/>
          </a:bodyPr>
          <a:lstStyle/>
          <a:p>
            <a:r>
              <a:rPr lang="en-GB" sz="2800" b="1">
                <a:solidFill>
                  <a:srgbClr val="009F4D"/>
                </a:solidFill>
              </a:rPr>
              <a:t>Pain </a:t>
            </a:r>
          </a:p>
        </p:txBody>
      </p:sp>
      <p:sp>
        <p:nvSpPr>
          <p:cNvPr id="10" name="TextBox 9">
            <a:extLst>
              <a:ext uri="{FF2B5EF4-FFF2-40B4-BE49-F238E27FC236}">
                <a16:creationId xmlns:a16="http://schemas.microsoft.com/office/drawing/2014/main" id="{9E0F1AE2-C6B4-4C07-8B97-2C4A56988773}"/>
              </a:ext>
            </a:extLst>
          </p:cNvPr>
          <p:cNvSpPr txBox="1"/>
          <p:nvPr/>
        </p:nvSpPr>
        <p:spPr>
          <a:xfrm>
            <a:off x="7188036" y="2334278"/>
            <a:ext cx="1812758" cy="523220"/>
          </a:xfrm>
          <a:prstGeom prst="rect">
            <a:avLst/>
          </a:prstGeom>
          <a:noFill/>
        </p:spPr>
        <p:txBody>
          <a:bodyPr wrap="square" rtlCol="0">
            <a:spAutoFit/>
          </a:bodyPr>
          <a:lstStyle/>
          <a:p>
            <a:r>
              <a:rPr lang="en-GB" sz="2800" b="1">
                <a:solidFill>
                  <a:schemeClr val="bg2"/>
                </a:solidFill>
              </a:rPr>
              <a:t>Shock</a:t>
            </a:r>
          </a:p>
        </p:txBody>
      </p:sp>
    </p:spTree>
    <p:extLst>
      <p:ext uri="{BB962C8B-B14F-4D97-AF65-F5344CB8AC3E}">
        <p14:creationId xmlns:p14="http://schemas.microsoft.com/office/powerpoint/2010/main" val="1849995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WPT Powerpoint template 2nd proof">
  <a:themeElements>
    <a:clrScheme name="Custom 5">
      <a:dk1>
        <a:sysClr val="windowText" lastClr="000000"/>
      </a:dk1>
      <a:lt1>
        <a:sysClr val="window" lastClr="FFFFFF"/>
      </a:lt1>
      <a:dk2>
        <a:srgbClr val="007A53"/>
      </a:dk2>
      <a:lt2>
        <a:srgbClr val="97999B"/>
      </a:lt2>
      <a:accent1>
        <a:srgbClr val="000000"/>
      </a:accent1>
      <a:accent2>
        <a:srgbClr val="007A53"/>
      </a:accent2>
      <a:accent3>
        <a:srgbClr val="009F4D"/>
      </a:accent3>
      <a:accent4>
        <a:srgbClr val="E1E000"/>
      </a:accent4>
      <a:accent5>
        <a:srgbClr val="97999B"/>
      </a:accent5>
      <a:accent6>
        <a:srgbClr val="FFFFFF"/>
      </a:accent6>
      <a:hlink>
        <a:srgbClr val="007A53"/>
      </a:hlink>
      <a:folHlink>
        <a:srgbClr val="E1E0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6" id="{E7744060-883E-40EB-8CD4-2F0D750F790C}" vid="{C083200A-9F88-419F-88A7-B799583B6A13}"/>
    </a:ext>
  </a:extLst>
</a:theme>
</file>

<file path=ppt/theme/theme2.xml><?xml version="1.0" encoding="utf-8"?>
<a:theme xmlns:a="http://schemas.openxmlformats.org/drawingml/2006/main" name="Office Theme">
  <a:themeElements>
    <a:clrScheme name="SJA 2016">
      <a:dk1>
        <a:sysClr val="windowText" lastClr="000000"/>
      </a:dk1>
      <a:lt1>
        <a:srgbClr val="FFFFFF"/>
      </a:lt1>
      <a:dk2>
        <a:srgbClr val="007A53"/>
      </a:dk2>
      <a:lt2>
        <a:srgbClr val="97999B"/>
      </a:lt2>
      <a:accent1>
        <a:srgbClr val="000000"/>
      </a:accent1>
      <a:accent2>
        <a:srgbClr val="007A53"/>
      </a:accent2>
      <a:accent3>
        <a:srgbClr val="009F4D"/>
      </a:accent3>
      <a:accent4>
        <a:srgbClr val="E1E000"/>
      </a:accent4>
      <a:accent5>
        <a:srgbClr val="97999B"/>
      </a:accent5>
      <a:accent6>
        <a:srgbClr val="FFFFFF"/>
      </a:accent6>
      <a:hlink>
        <a:srgbClr val="007A53"/>
      </a:hlink>
      <a:folHlink>
        <a:srgbClr val="E1E0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SJA 2016">
      <a:dk1>
        <a:sysClr val="windowText" lastClr="000000"/>
      </a:dk1>
      <a:lt1>
        <a:srgbClr val="FFFFFF"/>
      </a:lt1>
      <a:dk2>
        <a:srgbClr val="007A53"/>
      </a:dk2>
      <a:lt2>
        <a:srgbClr val="97999B"/>
      </a:lt2>
      <a:accent1>
        <a:srgbClr val="000000"/>
      </a:accent1>
      <a:accent2>
        <a:srgbClr val="007A53"/>
      </a:accent2>
      <a:accent3>
        <a:srgbClr val="009F4D"/>
      </a:accent3>
      <a:accent4>
        <a:srgbClr val="E1E000"/>
      </a:accent4>
      <a:accent5>
        <a:srgbClr val="97999B"/>
      </a:accent5>
      <a:accent6>
        <a:srgbClr val="FFFFFF"/>
      </a:accent6>
      <a:hlink>
        <a:srgbClr val="007A53"/>
      </a:hlink>
      <a:folHlink>
        <a:srgbClr val="E1E00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13B8B06A127E8488F7413CC292EB859" ma:contentTypeVersion="12" ma:contentTypeDescription="Create a new document." ma:contentTypeScope="" ma:versionID="241327b196f72d227b790f771ea9a668">
  <xsd:schema xmlns:xsd="http://www.w3.org/2001/XMLSchema" xmlns:xs="http://www.w3.org/2001/XMLSchema" xmlns:p="http://schemas.microsoft.com/office/2006/metadata/properties" xmlns:ns2="315f969d-7967-4bff-902a-d46647ceb5a4" xmlns:ns3="73b22f68-4a70-4eb7-bf89-938dce806f38" targetNamespace="http://schemas.microsoft.com/office/2006/metadata/properties" ma:root="true" ma:fieldsID="472adda084188dccd75645870349c30c" ns2:_="" ns3:_="">
    <xsd:import namespace="315f969d-7967-4bff-902a-d46647ceb5a4"/>
    <xsd:import namespace="73b22f68-4a70-4eb7-bf89-938dce806f3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DateTaken" minOccurs="0"/>
                <xsd:element ref="ns3:SharedWithUsers" minOccurs="0"/>
                <xsd:element ref="ns3:SharedWithDetails" minOccurs="0"/>
                <xsd:element ref="ns2:MediaServiceOCR" minOccurs="0"/>
                <xsd:element ref="ns2:MediaServiceEventHashCode" minOccurs="0"/>
                <xsd:element ref="ns2:MediaServiceGenerationTime" minOccurs="0"/>
                <xsd:element ref="ns2:MediaServiceLocation"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15f969d-7967-4bff-902a-d46647ceb5a4"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AutoTags" ma:index="10" nillable="true" ma:displayName="MediaServiceAutoTags" ma:description="" ma:internalName="MediaServiceAutoTags" ma:readOnly="true">
      <xsd:simpleType>
        <xsd:restriction base="dms:Text"/>
      </xsd:simpleType>
    </xsd:element>
    <xsd:element name="MediaServiceDateTaken" ma:index="11" nillable="true" ma:displayName="MediaServiceDateTaken" ma:description="" ma:hidden="true" ma:internalName="MediaServiceDateTaken" ma:readOnly="true">
      <xsd:simpleType>
        <xsd:restriction base="dms:Text"/>
      </xsd:simpleType>
    </xsd:element>
    <xsd:element name="MediaServiceOCR" ma:index="14" nillable="true" ma:displayName="MediaServiceOCR" ma:internalName="MediaServiceOCR" ma:readOnly="true">
      <xsd:simpleType>
        <xsd:restriction base="dms:Note">
          <xsd:maxLength value="255"/>
        </xsd:restriction>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3b22f68-4a70-4eb7-bf89-938dce806f38" elementFormDefault="qualified">
    <xsd:import namespace="http://schemas.microsoft.com/office/2006/documentManagement/types"/>
    <xsd:import namespace="http://schemas.microsoft.com/office/infopath/2007/PartnerControls"/>
    <xsd:element name="SharedWithUsers" ma:index="12"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73b22f68-4a70-4eb7-bf89-938dce806f38">
      <UserInfo>
        <DisplayName>Jodie Walsh2</DisplayName>
        <AccountId>193</AccountId>
        <AccountType/>
      </UserInfo>
    </SharedWithUsers>
  </documentManagement>
</p:properties>
</file>

<file path=customXml/itemProps1.xml><?xml version="1.0" encoding="utf-8"?>
<ds:datastoreItem xmlns:ds="http://schemas.openxmlformats.org/officeDocument/2006/customXml" ds:itemID="{78228DF3-D0EB-4850-9722-47276A81A5FB}">
  <ds:schemaRefs>
    <ds:schemaRef ds:uri="315f969d-7967-4bff-902a-d46647ceb5a4"/>
    <ds:schemaRef ds:uri="73b22f68-4a70-4eb7-bf89-938dce806f38"/>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F2CB704F-DC21-43E9-AB3B-CE8EB41D85ED}">
  <ds:schemaRefs>
    <ds:schemaRef ds:uri="http://schemas.microsoft.com/sharepoint/v3/contenttype/forms"/>
  </ds:schemaRefs>
</ds:datastoreItem>
</file>

<file path=customXml/itemProps3.xml><?xml version="1.0" encoding="utf-8"?>
<ds:datastoreItem xmlns:ds="http://schemas.openxmlformats.org/officeDocument/2006/customXml" ds:itemID="{1FC7CDF4-C59E-48F1-B094-FA169A49F4E4}">
  <ds:schemaRefs>
    <ds:schemaRef ds:uri="315f969d-7967-4bff-902a-d46647ceb5a4"/>
    <ds:schemaRef ds:uri="73b22f68-4a70-4eb7-bf89-938dce806f38"/>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WPT Powerpoint template 2nd proof</Template>
  <Application>Microsoft Office PowerPoint</Application>
  <PresentationFormat>On-screen Show (16:10)</PresentationFormat>
  <Slides>17</Slides>
  <Notes>1</Notes>
  <HiddenSlides>0</HiddenSlide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WPT Powerpoint template 2nd proof</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Bliss Dutton</dc:creator>
  <cp:revision>2</cp:revision>
  <dcterms:created xsi:type="dcterms:W3CDTF">2018-11-28T11:53:47Z</dcterms:created>
  <dcterms:modified xsi:type="dcterms:W3CDTF">2020-12-01T17:19:10Z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0x010100413B8B06A127E8488F7413CC292EB859</vt:lpwstr>
  </property>
  <property fmtid="{D5CDD505-2E9C-101B-9397-08002B2CF9AE}" pid="3" name="Order">
    <vt:r8>40264300</vt:r8>
  </property>
  <property fmtid="{D5CDD505-2E9C-101B-9397-08002B2CF9AE}" pid="4" name="ComplianceAssetId">
    <vt:lpwstr/>
  </property>
</Properties>
</file>