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6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Stuart" initials="ES" lastIdx="1" clrIdx="0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7D13EE-1DE3-4138-A223-43E59634520B}" v="6" dt="2019-07-23T10:01:0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Wilson" userId="S::justine.wilson@sja.org.uk::cd635167-bbd3-4a7f-9fa7-49f7026615ce" providerId="AD" clId="Web-{927F0080-681D-DC24-14D4-1D8A015D6901}"/>
    <pc:docChg chg="delSld">
      <pc:chgData name="Justine Wilson" userId="S::justine.wilson@sja.org.uk::cd635167-bbd3-4a7f-9fa7-49f7026615ce" providerId="AD" clId="Web-{927F0080-681D-DC24-14D4-1D8A015D6901}" dt="2019-06-25T13:25:15.342" v="0"/>
      <pc:docMkLst>
        <pc:docMk/>
      </pc:docMkLst>
    </pc:docChg>
  </pc:docChgLst>
  <pc:docChgLst>
    <pc:chgData name="Sam Garnham" userId="S::sam.garnham@sja.org.uk::ba4a3023-469b-47da-9b56-135bbb92583d" providerId="AD" clId="Web-{C00E86C5-62D0-E117-4B34-2F7DFE6668A7}"/>
    <pc:docChg chg="modSld">
      <pc:chgData name="Sam Garnham" userId="S::sam.garnham@sja.org.uk::ba4a3023-469b-47da-9b56-135bbb92583d" providerId="AD" clId="Web-{C00E86C5-62D0-E117-4B34-2F7DFE6668A7}" dt="2019-08-29T15:39:14.334" v="1" actId="14100"/>
      <pc:docMkLst>
        <pc:docMk/>
      </pc:docMkLst>
      <pc:sldChg chg="modSp">
        <pc:chgData name="Sam Garnham" userId="S::sam.garnham@sja.org.uk::ba4a3023-469b-47da-9b56-135bbb92583d" providerId="AD" clId="Web-{C00E86C5-62D0-E117-4B34-2F7DFE6668A7}" dt="2019-08-29T15:39:14.334" v="1" actId="14100"/>
        <pc:sldMkLst>
          <pc:docMk/>
          <pc:sldMk cId="2863016958" sldId="670"/>
        </pc:sldMkLst>
        <pc:spChg chg="mod">
          <ac:chgData name="Sam Garnham" userId="S::sam.garnham@sja.org.uk::ba4a3023-469b-47da-9b56-135bbb92583d" providerId="AD" clId="Web-{C00E86C5-62D0-E117-4B34-2F7DFE6668A7}" dt="2019-08-29T15:39:14.334" v="1" actId="14100"/>
          <ac:spMkLst>
            <pc:docMk/>
            <pc:sldMk cId="2863016958" sldId="670"/>
            <ac:spMk id="3" creationId="{76F426EE-AD4D-45A6-9E8E-6080A5975A6D}"/>
          </ac:spMkLst>
        </pc:spChg>
      </pc:sldChg>
    </pc:docChg>
  </pc:docChgLst>
  <pc:docChgLst>
    <pc:chgData name="Jodie Walsh2" userId="8f656482-1ee0-4981-a154-9528d7227717" providerId="ADAL" clId="{9C5C7A21-B93E-4964-93D0-B8358C0B2293}"/>
    <pc:docChg chg="undo custSel modSld modMainMaster">
      <pc:chgData name="Jodie Walsh2" userId="8f656482-1ee0-4981-a154-9528d7227717" providerId="ADAL" clId="{9C5C7A21-B93E-4964-93D0-B8358C0B2293}" dt="2019-07-10T12:21:48.812" v="99" actId="478"/>
      <pc:docMkLst>
        <pc:docMk/>
      </pc:docMkLst>
      <pc:sldChg chg="addSp delSp modSp">
        <pc:chgData name="Jodie Walsh2" userId="8f656482-1ee0-4981-a154-9528d7227717" providerId="ADAL" clId="{9C5C7A21-B93E-4964-93D0-B8358C0B2293}" dt="2019-07-10T12:21:48.812" v="99" actId="478"/>
        <pc:sldMkLst>
          <pc:docMk/>
          <pc:sldMk cId="2863016958" sldId="670"/>
        </pc:sldMkLst>
        <pc:spChg chg="mod">
          <ac:chgData name="Jodie Walsh2" userId="8f656482-1ee0-4981-a154-9528d7227717" providerId="ADAL" clId="{9C5C7A21-B93E-4964-93D0-B8358C0B2293}" dt="2019-07-10T12:20:25.145" v="11" actId="14100"/>
          <ac:spMkLst>
            <pc:docMk/>
            <pc:sldMk cId="2863016958" sldId="670"/>
            <ac:spMk id="3" creationId="{76F426EE-AD4D-45A6-9E8E-6080A5975A6D}"/>
          </ac:spMkLst>
        </pc:spChg>
        <pc:spChg chg="del">
          <ac:chgData name="Jodie Walsh2" userId="8f656482-1ee0-4981-a154-9528d7227717" providerId="ADAL" clId="{9C5C7A21-B93E-4964-93D0-B8358C0B2293}" dt="2019-07-10T12:21:37.465" v="85" actId="478"/>
          <ac:spMkLst>
            <pc:docMk/>
            <pc:sldMk cId="2863016958" sldId="670"/>
            <ac:spMk id="7" creationId="{4FA7F010-C1F4-4F6F-9335-B85A72A57015}"/>
          </ac:spMkLst>
        </pc:spChg>
        <pc:spChg chg="mod">
          <ac:chgData name="Jodie Walsh2" userId="8f656482-1ee0-4981-a154-9528d7227717" providerId="ADAL" clId="{9C5C7A21-B93E-4964-93D0-B8358C0B2293}" dt="2019-07-10T12:21:30.106" v="84" actId="1076"/>
          <ac:spMkLst>
            <pc:docMk/>
            <pc:sldMk cId="2863016958" sldId="670"/>
            <ac:spMk id="9" creationId="{9984E0FD-153F-488E-A686-B946D90CC033}"/>
          </ac:spMkLst>
        </pc:spChg>
        <pc:spChg chg="mod">
          <ac:chgData name="Jodie Walsh2" userId="8f656482-1ee0-4981-a154-9528d7227717" providerId="ADAL" clId="{9C5C7A21-B93E-4964-93D0-B8358C0B2293}" dt="2019-07-10T12:21:46.472" v="98" actId="1038"/>
          <ac:spMkLst>
            <pc:docMk/>
            <pc:sldMk cId="2863016958" sldId="670"/>
            <ac:spMk id="16" creationId="{05F734CF-52C8-42EB-96E3-902B38D3522E}"/>
          </ac:spMkLst>
        </pc:spChg>
        <pc:spChg chg="add del mod">
          <ac:chgData name="Jodie Walsh2" userId="8f656482-1ee0-4981-a154-9528d7227717" providerId="ADAL" clId="{9C5C7A21-B93E-4964-93D0-B8358C0B2293}" dt="2019-07-10T12:21:46.472" v="98" actId="1038"/>
          <ac:spMkLst>
            <pc:docMk/>
            <pc:sldMk cId="2863016958" sldId="670"/>
            <ac:spMk id="20" creationId="{37914107-AE77-4095-ADEF-4115573A8D4C}"/>
          </ac:spMkLst>
        </pc:spChg>
        <pc:spChg chg="add del mod">
          <ac:chgData name="Jodie Walsh2" userId="8f656482-1ee0-4981-a154-9528d7227717" providerId="ADAL" clId="{9C5C7A21-B93E-4964-93D0-B8358C0B2293}" dt="2019-07-10T12:21:46.472" v="98" actId="1038"/>
          <ac:spMkLst>
            <pc:docMk/>
            <pc:sldMk cId="2863016958" sldId="670"/>
            <ac:spMk id="23" creationId="{352F084A-48C5-43C0-897C-9A7ACCA5E2B7}"/>
          </ac:spMkLst>
        </pc:spChg>
        <pc:spChg chg="mod">
          <ac:chgData name="Jodie Walsh2" userId="8f656482-1ee0-4981-a154-9528d7227717" providerId="ADAL" clId="{9C5C7A21-B93E-4964-93D0-B8358C0B2293}" dt="2019-07-10T12:21:46.472" v="98" actId="1038"/>
          <ac:spMkLst>
            <pc:docMk/>
            <pc:sldMk cId="2863016958" sldId="670"/>
            <ac:spMk id="24" creationId="{478AFB5C-1CAE-4F18-9C5D-3E4DB1A7C1DE}"/>
          </ac:spMkLst>
        </pc:spChg>
        <pc:spChg chg="add del mod">
          <ac:chgData name="Jodie Walsh2" userId="8f656482-1ee0-4981-a154-9528d7227717" providerId="ADAL" clId="{9C5C7A21-B93E-4964-93D0-B8358C0B2293}" dt="2019-07-10T12:21:46.472" v="98" actId="1038"/>
          <ac:spMkLst>
            <pc:docMk/>
            <pc:sldMk cId="2863016958" sldId="670"/>
            <ac:spMk id="27" creationId="{E8D5A38E-F158-419A-BD8A-3CF8460AF3DB}"/>
          </ac:spMkLst>
        </pc:spChg>
        <pc:picChg chg="mod">
          <ac:chgData name="Jodie Walsh2" userId="8f656482-1ee0-4981-a154-9528d7227717" providerId="ADAL" clId="{9C5C7A21-B93E-4964-93D0-B8358C0B2293}" dt="2019-07-10T12:21:46.472" v="98" actId="1038"/>
          <ac:picMkLst>
            <pc:docMk/>
            <pc:sldMk cId="2863016958" sldId="670"/>
            <ac:picMk id="8" creationId="{EC5140D4-DE9B-4E27-995D-DAD872732798}"/>
          </ac:picMkLst>
        </pc:picChg>
        <pc:picChg chg="mod">
          <ac:chgData name="Jodie Walsh2" userId="8f656482-1ee0-4981-a154-9528d7227717" providerId="ADAL" clId="{9C5C7A21-B93E-4964-93D0-B8358C0B2293}" dt="2019-07-10T12:21:46.472" v="98" actId="1038"/>
          <ac:picMkLst>
            <pc:docMk/>
            <pc:sldMk cId="2863016958" sldId="670"/>
            <ac:picMk id="10" creationId="{CC58172C-18D2-4C7D-A464-302EECA77065}"/>
          </ac:picMkLst>
        </pc:picChg>
        <pc:picChg chg="add del mod">
          <ac:chgData name="Jodie Walsh2" userId="8f656482-1ee0-4981-a154-9528d7227717" providerId="ADAL" clId="{9C5C7A21-B93E-4964-93D0-B8358C0B2293}" dt="2019-07-10T12:21:46.472" v="98" actId="1038"/>
          <ac:picMkLst>
            <pc:docMk/>
            <pc:sldMk cId="2863016958" sldId="670"/>
            <ac:picMk id="12" creationId="{EAF441D9-5CC7-432C-B346-521EEA0F6551}"/>
          </ac:picMkLst>
        </pc:picChg>
        <pc:cxnChg chg="add del mod">
          <ac:chgData name="Jodie Walsh2" userId="8f656482-1ee0-4981-a154-9528d7227717" providerId="ADAL" clId="{9C5C7A21-B93E-4964-93D0-B8358C0B2293}" dt="2019-07-10T12:21:48.812" v="99" actId="478"/>
          <ac:cxnSpMkLst>
            <pc:docMk/>
            <pc:sldMk cId="2863016958" sldId="670"/>
            <ac:cxnSpMk id="4" creationId="{01A8D64C-0A2F-431D-B9F9-26268F30347B}"/>
          </ac:cxnSpMkLst>
        </pc:cxnChg>
      </pc:sldChg>
      <pc:sldMasterChg chg="modSldLayout">
        <pc:chgData name="Jodie Walsh2" userId="8f656482-1ee0-4981-a154-9528d7227717" providerId="ADAL" clId="{9C5C7A21-B93E-4964-93D0-B8358C0B2293}" dt="2019-07-10T12:20:05.197" v="6" actId="255"/>
        <pc:sldMasterMkLst>
          <pc:docMk/>
          <pc:sldMasterMk cId="74353008" sldId="2147483648"/>
        </pc:sldMasterMkLst>
        <pc:sldLayoutChg chg="addSp delSp modSp">
          <pc:chgData name="Jodie Walsh2" userId="8f656482-1ee0-4981-a154-9528d7227717" providerId="ADAL" clId="{9C5C7A21-B93E-4964-93D0-B8358C0B2293}" dt="2019-07-10T12:20:05.197" v="6" actId="255"/>
          <pc:sldLayoutMkLst>
            <pc:docMk/>
            <pc:sldMasterMk cId="74353008" sldId="2147483648"/>
            <pc:sldLayoutMk cId="2432482052" sldId="2147483661"/>
          </pc:sldLayoutMkLst>
          <pc:spChg chg="mod">
            <ac:chgData name="Jodie Walsh2" userId="8f656482-1ee0-4981-a154-9528d7227717" providerId="ADAL" clId="{9C5C7A21-B93E-4964-93D0-B8358C0B2293}" dt="2019-07-10T12:20:05.197" v="6" actId="255"/>
            <ac:spMkLst>
              <pc:docMk/>
              <pc:sldMasterMk cId="74353008" sldId="2147483648"/>
              <pc:sldLayoutMk cId="2432482052" sldId="2147483661"/>
              <ac:spMk id="3" creationId="{BFC1E360-0609-4BEF-AF7C-C2C0E9A6FBCE}"/>
            </ac:spMkLst>
          </pc:spChg>
          <pc:spChg chg="mod">
            <ac:chgData name="Jodie Walsh2" userId="8f656482-1ee0-4981-a154-9528d7227717" providerId="ADAL" clId="{9C5C7A21-B93E-4964-93D0-B8358C0B2293}" dt="2019-07-10T12:20:05.197" v="6" actId="255"/>
            <ac:spMkLst>
              <pc:docMk/>
              <pc:sldMasterMk cId="74353008" sldId="2147483648"/>
              <pc:sldLayoutMk cId="2432482052" sldId="2147483661"/>
              <ac:spMk id="4" creationId="{BFC1E360-0609-4BEF-AF7C-C2C0E9A6FBCE}"/>
            </ac:spMkLst>
          </pc:spChg>
          <pc:grpChg chg="add mod">
            <ac:chgData name="Jodie Walsh2" userId="8f656482-1ee0-4981-a154-9528d7227717" providerId="ADAL" clId="{9C5C7A21-B93E-4964-93D0-B8358C0B2293}" dt="2019-07-10T12:19:55.641" v="4" actId="1076"/>
            <ac:grpSpMkLst>
              <pc:docMk/>
              <pc:sldMasterMk cId="74353008" sldId="2147483648"/>
              <pc:sldLayoutMk cId="2432482052" sldId="2147483661"/>
              <ac:grpSpMk id="10" creationId="{E4C05677-0664-4223-997F-A7D2FDC86FD2}"/>
            </ac:grpSpMkLst>
          </pc:grpChg>
          <pc:grpChg chg="del">
            <ac:chgData name="Jodie Walsh2" userId="8f656482-1ee0-4981-a154-9528d7227717" providerId="ADAL" clId="{9C5C7A21-B93E-4964-93D0-B8358C0B2293}" dt="2019-07-10T12:19:46.232" v="0" actId="478"/>
            <ac:grpSpMkLst>
              <pc:docMk/>
              <pc:sldMasterMk cId="74353008" sldId="2147483648"/>
              <pc:sldLayoutMk cId="2432482052" sldId="2147483661"/>
              <ac:grpSpMk id="12" creationId="{9DD859F5-06F4-4AE1-A647-FEA79B07EB90}"/>
            </ac:grpSpMkLst>
          </pc:grpChg>
          <pc:picChg chg="add mod">
            <ac:chgData name="Jodie Walsh2" userId="8f656482-1ee0-4981-a154-9528d7227717" providerId="ADAL" clId="{9C5C7A21-B93E-4964-93D0-B8358C0B2293}" dt="2019-07-10T12:19:52.689" v="3" actId="14100"/>
            <ac:picMkLst>
              <pc:docMk/>
              <pc:sldMasterMk cId="74353008" sldId="2147483648"/>
              <pc:sldLayoutMk cId="2432482052" sldId="2147483661"/>
              <ac:picMk id="9" creationId="{CD087460-7B19-4D15-B0F7-055496191A37}"/>
            </ac:picMkLst>
          </pc:picChg>
        </pc:sldLayoutChg>
      </pc:sldMasterChg>
    </pc:docChg>
  </pc:docChgLst>
  <pc:docChgLst>
    <pc:chgData name="Sam Garnham" userId="ba4a3023-469b-47da-9b56-135bbb92583d" providerId="ADAL" clId="{AA7D13EE-1DE3-4138-A223-43E59634520B}"/>
    <pc:docChg chg="modSld">
      <pc:chgData name="Sam Garnham" userId="ba4a3023-469b-47da-9b56-135bbb92583d" providerId="ADAL" clId="{AA7D13EE-1DE3-4138-A223-43E59634520B}" dt="2019-07-23T10:01:08.648" v="5" actId="13244"/>
      <pc:docMkLst>
        <pc:docMk/>
      </pc:docMkLst>
      <pc:sldChg chg="modSp">
        <pc:chgData name="Sam Garnham" userId="ba4a3023-469b-47da-9b56-135bbb92583d" providerId="ADAL" clId="{AA7D13EE-1DE3-4138-A223-43E59634520B}" dt="2019-07-23T10:01:08.648" v="5" actId="13244"/>
        <pc:sldMkLst>
          <pc:docMk/>
          <pc:sldMk cId="2863016958" sldId="670"/>
        </pc:sldMkLst>
        <pc:picChg chg="mod">
          <ac:chgData name="Sam Garnham" userId="ba4a3023-469b-47da-9b56-135bbb92583d" providerId="ADAL" clId="{AA7D13EE-1DE3-4138-A223-43E59634520B}" dt="2019-07-23T10:00:59.478" v="3" actId="13244"/>
          <ac:picMkLst>
            <pc:docMk/>
            <pc:sldMk cId="2863016958" sldId="670"/>
            <ac:picMk id="8" creationId="{EC5140D4-DE9B-4E27-995D-DAD872732798}"/>
          </ac:picMkLst>
        </pc:picChg>
        <pc:picChg chg="mod">
          <ac:chgData name="Sam Garnham" userId="ba4a3023-469b-47da-9b56-135bbb92583d" providerId="ADAL" clId="{AA7D13EE-1DE3-4138-A223-43E59634520B}" dt="2019-07-23T10:01:08.648" v="5" actId="13244"/>
          <ac:picMkLst>
            <pc:docMk/>
            <pc:sldMk cId="2863016958" sldId="670"/>
            <ac:picMk id="10" creationId="{CC58172C-18D2-4C7D-A464-302EECA77065}"/>
          </ac:picMkLst>
        </pc:picChg>
        <pc:picChg chg="mod">
          <ac:chgData name="Sam Garnham" userId="ba4a3023-469b-47da-9b56-135bbb92583d" providerId="ADAL" clId="{AA7D13EE-1DE3-4138-A223-43E59634520B}" dt="2019-07-23T10:01:04.079" v="4" actId="13244"/>
          <ac:picMkLst>
            <pc:docMk/>
            <pc:sldMk cId="2863016958" sldId="670"/>
            <ac:picMk id="12" creationId="{EAF441D9-5CC7-432C-B346-521EEA0F6551}"/>
          </ac:picMkLst>
        </pc:picChg>
      </pc:sldChg>
    </pc:docChg>
  </pc:docChgLst>
  <pc:docChgLst>
    <pc:chgData clId="Web-{C00E86C5-62D0-E117-4B34-2F7DFE6668A7}"/>
    <pc:docChg chg="modSld">
      <pc:chgData name="" userId="" providerId="" clId="Web-{C00E86C5-62D0-E117-4B34-2F7DFE6668A7}" dt="2019-08-29T15:39:09.850" v="1" actId="20577"/>
      <pc:docMkLst>
        <pc:docMk/>
      </pc:docMkLst>
      <pc:sldChg chg="modSp">
        <pc:chgData name="" userId="" providerId="" clId="Web-{C00E86C5-62D0-E117-4B34-2F7DFE6668A7}" dt="2019-08-29T15:39:09.850" v="1" actId="20577"/>
        <pc:sldMkLst>
          <pc:docMk/>
          <pc:sldMk cId="2863016958" sldId="670"/>
        </pc:sldMkLst>
        <pc:spChg chg="mod">
          <ac:chgData name="" userId="" providerId="" clId="Web-{C00E86C5-62D0-E117-4B34-2F7DFE6668A7}" dt="2019-08-29T15:39:09.850" v="1" actId="20577"/>
          <ac:spMkLst>
            <pc:docMk/>
            <pc:sldMk cId="2863016958" sldId="670"/>
            <ac:spMk id="3" creationId="{76F426EE-AD4D-45A6-9E8E-6080A5975A6D}"/>
          </ac:spMkLst>
        </pc:spChg>
      </pc:sldChg>
    </pc:docChg>
  </pc:docChgLst>
  <pc:docChgLst>
    <pc:chgData name="Elsa Stuart" userId="1036faa4-45e7-40bb-895e-6c47aba8630b" providerId="ADAL" clId="{91493EB4-D2A4-467D-ADC5-EE8D883B3072}"/>
    <pc:docChg chg="custSel modSld">
      <pc:chgData name="Elsa Stuart" userId="1036faa4-45e7-40bb-895e-6c47aba8630b" providerId="ADAL" clId="{91493EB4-D2A4-467D-ADC5-EE8D883B3072}" dt="2019-07-05T12:01:28.531" v="1"/>
      <pc:docMkLst>
        <pc:docMk/>
      </pc:docMkLst>
      <pc:sldChg chg="addCm modCm">
        <pc:chgData name="Elsa Stuart" userId="1036faa4-45e7-40bb-895e-6c47aba8630b" providerId="ADAL" clId="{91493EB4-D2A4-467D-ADC5-EE8D883B3072}" dt="2019-07-05T12:01:28.531" v="1"/>
        <pc:sldMkLst>
          <pc:docMk/>
          <pc:sldMk cId="2863016958" sldId="670"/>
        </pc:sldMkLst>
      </pc:sldChg>
    </pc:docChg>
  </pc:docChgLst>
  <pc:docChgLst>
    <pc:chgData name="Justine Wilson" userId="S::justine.wilson@sja.org.uk::cd635167-bbd3-4a7f-9fa7-49f7026615ce" providerId="AD" clId="Web-{334AF340-4DA1-E700-745C-7E26CE06464D}"/>
    <pc:docChg chg="modSld">
      <pc:chgData name="Justine Wilson" userId="S::justine.wilson@sja.org.uk::cd635167-bbd3-4a7f-9fa7-49f7026615ce" providerId="AD" clId="Web-{334AF340-4DA1-E700-745C-7E26CE06464D}" dt="2019-07-08T11:12:01.855" v="143"/>
      <pc:docMkLst>
        <pc:docMk/>
      </pc:docMkLst>
      <pc:sldChg chg="modSp delCm">
        <pc:chgData name="Justine Wilson" userId="S::justine.wilson@sja.org.uk::cd635167-bbd3-4a7f-9fa7-49f7026615ce" providerId="AD" clId="Web-{334AF340-4DA1-E700-745C-7E26CE06464D}" dt="2019-07-08T11:12:01.855" v="143"/>
        <pc:sldMkLst>
          <pc:docMk/>
          <pc:sldMk cId="2863016958" sldId="670"/>
        </pc:sldMkLst>
        <pc:spChg chg="mod">
          <ac:chgData name="Justine Wilson" userId="S::justine.wilson@sja.org.uk::cd635167-bbd3-4a7f-9fa7-49f7026615ce" providerId="AD" clId="Web-{334AF340-4DA1-E700-745C-7E26CE06464D}" dt="2019-07-08T11:11:57.636" v="141" actId="20577"/>
          <ac:spMkLst>
            <pc:docMk/>
            <pc:sldMk cId="2863016958" sldId="670"/>
            <ac:spMk id="27" creationId="{E8D5A38E-F158-419A-BD8A-3CF8460AF3D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A0C0-416F-4C6B-AFB7-48132EBFBC00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3645-6B78-443A-983A-81092742F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63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 pairs/ small group demo management of an animal/human bite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62EB-ECF1-4F2E-9EB8-88F10C015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7A636-4232-482A-9B16-875093854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3AF4-D151-45FD-BBAB-B8BA29D4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AC5A6-F8EB-42FA-9684-BA825C6C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3442D-1A1A-4841-9B3C-464135D5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6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7F60-F630-4A26-A065-0DD5E7F3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9A3A0-03E3-4D88-BDC6-65CC0D9A5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F09E1-7836-495A-94C7-7B6CABED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7F7C5-6936-4D6E-B932-84EFD5C0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0186B-94A4-42CD-9954-6E8553A10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4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696EC-7F28-4469-8529-9063A8D766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C65AEE-881B-466F-8C80-CF7E03A72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58EEE-5EF6-433A-9EC0-C373AF22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DD5A3-A5F9-41CB-A190-6F02E7A7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91DAC-6F51-42F2-A56C-A0BDA8CF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48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6399" y="249556"/>
            <a:ext cx="11344548" cy="606933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9913" y="6318935"/>
            <a:ext cx="2101035" cy="371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Bites and stings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55506" y="574554"/>
            <a:ext cx="542962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>
            <a:norm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655505" y="1235929"/>
            <a:ext cx="3972440" cy="661375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>
            <a:norm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893296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3480">
              <a:solidFill>
                <a:srgbClr val="FFFFFF"/>
              </a:solidFill>
            </a:endParaRPr>
          </a:p>
        </p:txBody>
      </p:sp>
      <p:pic>
        <p:nvPicPr>
          <p:cNvPr id="9" name="Picture 8" descr="SJA WPT Training PPT background.jpg">
            <a:extLst>
              <a:ext uri="{FF2B5EF4-FFF2-40B4-BE49-F238E27FC236}">
                <a16:creationId xmlns:a16="http://schemas.microsoft.com/office/drawing/2014/main" id="{CD087460-7B19-4D15-B0F7-055496191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6532620"/>
            <a:ext cx="12210062" cy="3253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4C05677-0664-4223-997F-A7D2FDC86FD2}"/>
              </a:ext>
            </a:extLst>
          </p:cNvPr>
          <p:cNvGrpSpPr/>
          <p:nvPr userDrawn="1"/>
        </p:nvGrpSpPr>
        <p:grpSpPr>
          <a:xfrm>
            <a:off x="3309667" y="4225675"/>
            <a:ext cx="8801820" cy="2057771"/>
            <a:chOff x="1842654" y="-1271155"/>
            <a:chExt cx="6705601" cy="1541044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D3DE76F1-B216-4226-8C4B-8AD1AD3CB191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6" name="Picture 15" descr="SJA logo on angled slice.psd">
              <a:extLst>
                <a:ext uri="{FF2B5EF4-FFF2-40B4-BE49-F238E27FC236}">
                  <a16:creationId xmlns:a16="http://schemas.microsoft.com/office/drawing/2014/main" id="{F3ED9BA7-54EB-446F-ACD4-353371A64B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324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2714-1AC1-4798-B099-D59D14F30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8E49B-9671-458F-8568-5F6E7C71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9A51E-6CC0-4C73-9DF9-B9E15CDD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897E1-CD5D-4585-8FA4-D106DFB5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B232-E387-43AF-BF23-75B59F0D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8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6F9A-EE4D-480B-A7D0-D723786A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CBDB4-0475-4D51-9C99-3AAED609F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0209-96E8-43CD-827B-3B8F679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D59E9-F70E-45E7-9D05-9ABF4EAF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64EA-631C-4A81-B10E-360B5EA0E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6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A747-8FED-4E6E-A28B-3C9ECFEC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2FD1-4978-4F49-AB12-78FAAE8CB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CA92C-5A1B-4ED5-A1EB-7A5607F7A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7DBA5-6EF3-4948-B179-DFECC080E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918E-555A-4D2C-B162-7FF7BECF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4B41B-9F8E-4DA8-8626-88A29AAB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9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6916-B436-4F93-B952-94165DB6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E8CE-2BE8-4E02-992F-B9C7787D2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779FA-BEF1-4B47-B706-7632EC4B4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C58F9-9D69-4B51-B036-F2A722E84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F3475-FEBE-497E-8E83-07717404C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8CF745-65EE-4498-8DA9-A2AB66E5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C6366-BC45-4AE1-8E08-F0887CE0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391AD9-2D5A-424E-8565-33B778E5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6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F520-AD1D-4426-B8D7-49E04CB4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38D52-C531-47D0-8A70-C6688A7A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424A0-7811-4784-A2B9-2618B49E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1C331-7D1C-412A-B54A-C4B0DB4A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6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552DF0-4B60-4BE9-9F8C-3DDFAD3B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9C12B-1CD1-4B56-84B1-58B71B86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C05E7-FEB1-4ADC-B510-CCB16702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83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5593-0D1E-433F-BC86-2AC45197E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54BCC-6DF3-4AE9-98D1-D5707B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5364C-83B3-4DC7-A34A-A49710D42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F0FA9-205A-4F74-91C6-BDD03657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041D6-C3A5-4C45-883A-2ED8B288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F2DB7-F957-4B19-AFF4-9D8BE5D91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4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BF74-C809-4EE9-A5BD-5751CA9A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A99F8-09E1-4899-B3BD-59897F8C4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A3566-A51C-4BBE-B910-58072F507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D0179-4C7C-4C8E-8B72-8EEA6794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256D2-0BEC-47D7-AC95-1C782921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80B0-E6EE-4F00-90A0-82FD408B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2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8FB9C5-4459-4300-BEBB-78E200EDF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807FE-B36D-4096-8DD2-8D7F0609A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B24A3-5491-4118-AE84-38ADA9207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F95E-3D6C-4C3A-95B8-812FCB84F422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2F43-FADC-4E16-9946-CD8DB4DBF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A7FCE-0D02-41A5-B5A1-A9713FE6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4C84-796D-44D4-9E15-1ACE38A018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26EE-AD4D-45A6-9E8E-6080A5975A6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359383"/>
            <a:ext cx="2408203" cy="632621"/>
          </a:xfrm>
        </p:spPr>
        <p:txBody>
          <a:bodyPr vert="horz" lIns="74441" tIns="37221" rIns="74441" bIns="37221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Your turn</a:t>
            </a:r>
            <a:r>
              <a:rPr lang="en-GB">
                <a:latin typeface="Arial"/>
                <a:cs typeface="Arial"/>
              </a:rPr>
              <a:t>: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4E0FD-153F-488E-A686-B946D90CC03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3200" y="998842"/>
            <a:ext cx="3278331" cy="661375"/>
          </a:xfrm>
        </p:spPr>
        <p:txBody>
          <a:bodyPr>
            <a:normAutofit/>
          </a:bodyPr>
          <a:lstStyle/>
          <a:p>
            <a:r>
              <a:rPr lang="en-GB"/>
              <a:t>Treating bites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F734CF-52C8-42EB-96E3-902B38D3522E}"/>
              </a:ext>
            </a:extLst>
          </p:cNvPr>
          <p:cNvSpPr>
            <a:spLocks noChangeAspect="1"/>
          </p:cNvSpPr>
          <p:nvPr/>
        </p:nvSpPr>
        <p:spPr>
          <a:xfrm>
            <a:off x="1199847" y="2076803"/>
            <a:ext cx="1980914" cy="1068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00" b="1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	Reassure the casualty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Help them to sit or lie down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140D4-DE9B-4E27-995D-DAD872732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089" y="1902205"/>
            <a:ext cx="2047664" cy="19432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7914107-AE77-4095-ADEF-4115573A8D4C}"/>
              </a:ext>
            </a:extLst>
          </p:cNvPr>
          <p:cNvSpPr>
            <a:spLocks noChangeAspect="1"/>
          </p:cNvSpPr>
          <p:nvPr/>
        </p:nvSpPr>
        <p:spPr>
          <a:xfrm>
            <a:off x="5562786" y="2076803"/>
            <a:ext cx="1924984" cy="15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00" b="1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	Clean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Wash the wound thoroughly with soap and water to minimise the risk of infection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F441D9-5CC7-432C-B346-521EEA0F6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b="3406"/>
          <a:stretch/>
        </p:blipFill>
        <p:spPr>
          <a:xfrm>
            <a:off x="6873004" y="1645684"/>
            <a:ext cx="1913057" cy="160278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52F084A-48C5-43C0-897C-9A7ACCA5E2B7}"/>
              </a:ext>
            </a:extLst>
          </p:cNvPr>
          <p:cNvSpPr>
            <a:spLocks noChangeAspect="1"/>
          </p:cNvSpPr>
          <p:nvPr/>
        </p:nvSpPr>
        <p:spPr>
          <a:xfrm>
            <a:off x="8811153" y="2079302"/>
            <a:ext cx="2134124" cy="1068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00" b="1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	Raise and support the wound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Then pat dry with clean gauze swabs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8AFB5C-1CAE-4F18-9C5D-3E4DB1A7C1DE}"/>
              </a:ext>
            </a:extLst>
          </p:cNvPr>
          <p:cNvSpPr>
            <a:spLocks noChangeAspect="1"/>
          </p:cNvSpPr>
          <p:nvPr/>
        </p:nvSpPr>
        <p:spPr>
          <a:xfrm>
            <a:off x="1214620" y="4251527"/>
            <a:ext cx="1966141" cy="8468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00" b="1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	Cover bite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Use a sterile wound dressing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58172C-18D2-4C7D-A464-302EECA77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6"/>
          <a:stretch/>
        </p:blipFill>
        <p:spPr>
          <a:xfrm>
            <a:off x="2856991" y="4237058"/>
            <a:ext cx="2284176" cy="19432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8D5A38E-F158-419A-BD8A-3CF8460AF3DB}"/>
              </a:ext>
            </a:extLst>
          </p:cNvPr>
          <p:cNvSpPr>
            <a:spLocks noChangeAspect="1"/>
          </p:cNvSpPr>
          <p:nvPr/>
        </p:nvSpPr>
        <p:spPr>
          <a:xfrm>
            <a:off x="5562786" y="4237058"/>
            <a:ext cx="2284176" cy="19118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16230" indent="-316230">
              <a:spcAft>
                <a:spcPts val="720"/>
              </a:spcAft>
            </a:pPr>
            <a:r>
              <a:rPr lang="en-GB" sz="1400" b="1">
                <a:solidFill>
                  <a:srgbClr val="007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	Extra help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If the wound is large or deep arrange for the casualty to be taken to hospital </a:t>
            </a:r>
          </a:p>
          <a:p>
            <a:pPr marL="316230" indent="-316230">
              <a:buSzPct val="100000"/>
              <a:buBlip>
                <a:blip r:embed="rId3"/>
              </a:buBlip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For other bites which pierce the skin seek medical advice</a:t>
            </a:r>
          </a:p>
        </p:txBody>
      </p:sp>
    </p:spTree>
    <p:extLst>
      <p:ext uri="{BB962C8B-B14F-4D97-AF65-F5344CB8AC3E}">
        <p14:creationId xmlns:p14="http://schemas.microsoft.com/office/powerpoint/2010/main" val="286301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B8B06A127E8488F7413CC292EB859" ma:contentTypeVersion="10" ma:contentTypeDescription="Create a new document." ma:contentTypeScope="" ma:versionID="17678fa05086c2f86340eabdba665dbe">
  <xsd:schema xmlns:xsd="http://www.w3.org/2001/XMLSchema" xmlns:xs="http://www.w3.org/2001/XMLSchema" xmlns:p="http://schemas.microsoft.com/office/2006/metadata/properties" xmlns:ns2="315f969d-7967-4bff-902a-d46647ceb5a4" xmlns:ns3="73b22f68-4a70-4eb7-bf89-938dce806f38" targetNamespace="http://schemas.microsoft.com/office/2006/metadata/properties" ma:root="true" ma:fieldsID="3505c4554952c4f69351aaa49d733423" ns2:_="" ns3:_="">
    <xsd:import namespace="315f969d-7967-4bff-902a-d46647ceb5a4"/>
    <xsd:import namespace="73b22f68-4a70-4eb7-bf89-938dce806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f969d-7967-4bff-902a-d46647ceb5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22f68-4a70-4eb7-bf89-938dce806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7799BA-C226-4CF6-853F-DFE999F6914B}">
  <ds:schemaRefs>
    <ds:schemaRef ds:uri="315f969d-7967-4bff-902a-d46647ceb5a4"/>
    <ds:schemaRef ds:uri="73b22f68-4a70-4eb7-bf89-938dce806f3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A234827-769E-484C-B326-FD2F63C17C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072B29-44A1-4A97-8435-BEACFFECF1F5}">
  <ds:schemaRefs>
    <ds:schemaRef ds:uri="315f969d-7967-4bff-902a-d46647ceb5a4"/>
    <ds:schemaRef ds:uri="73b22f68-4a70-4eb7-bf89-938dce806f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Wilson</dc:creator>
  <cp:revision>3</cp:revision>
  <dcterms:created xsi:type="dcterms:W3CDTF">2019-06-18T10:39:10Z</dcterms:created>
  <dcterms:modified xsi:type="dcterms:W3CDTF">2019-08-29T15:39:15Z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0x010100413B8B06A127E8488F7413CC292EB859</vt:lpwstr>
  </property>
</Properties>
</file>